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6" r:id="rId2"/>
    <p:sldId id="272" r:id="rId3"/>
    <p:sldId id="273" r:id="rId4"/>
    <p:sldId id="274" r:id="rId5"/>
    <p:sldId id="275" r:id="rId6"/>
    <p:sldId id="29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62" r:id="rId18"/>
    <p:sldId id="286" r:id="rId19"/>
    <p:sldId id="287" r:id="rId20"/>
    <p:sldId id="298" r:id="rId21"/>
    <p:sldId id="297" r:id="rId22"/>
    <p:sldId id="288" r:id="rId23"/>
    <p:sldId id="291" r:id="rId24"/>
    <p:sldId id="289" r:id="rId25"/>
    <p:sldId id="256" r:id="rId26"/>
    <p:sldId id="267" r:id="rId27"/>
    <p:sldId id="268" r:id="rId28"/>
    <p:sldId id="269" r:id="rId29"/>
    <p:sldId id="270" r:id="rId30"/>
    <p:sldId id="258" r:id="rId31"/>
    <p:sldId id="266" r:id="rId32"/>
    <p:sldId id="271" r:id="rId33"/>
  </p:sldIdLst>
  <p:sldSz cx="10693400" cy="7562850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162" y="-28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F70C16-7D2D-492E-A9F1-9C74A235F729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D8DAC5-810E-4AE4-B03F-AAB4A51587E9}">
      <dgm:prSet phldrT="[Текст]" custT="1"/>
      <dgm:spPr/>
      <dgm:t>
        <a:bodyPr/>
        <a:lstStyle/>
        <a:p>
          <a:r>
            <a:rPr lang="ru-RU" sz="1800" b="0" dirty="0" smtClean="0">
              <a:solidFill>
                <a:srgbClr val="333333"/>
              </a:solidFill>
              <a:latin typeface="Myriad Pro" panose="020B0503030403020204" pitchFamily="34" charset="0"/>
              <a:cs typeface="Times New Roman" pitchFamily="18" charset="0"/>
            </a:rPr>
            <a:t>Температура на 1,5 °С </a:t>
          </a:r>
          <a:endParaRPr lang="ru-RU" sz="1800" b="0" dirty="0">
            <a:solidFill>
              <a:srgbClr val="333333"/>
            </a:solidFill>
            <a:latin typeface="Myriad Pro" panose="020B0503030403020204" pitchFamily="34" charset="0"/>
            <a:cs typeface="Times New Roman" pitchFamily="18" charset="0"/>
          </a:endParaRPr>
        </a:p>
      </dgm:t>
    </dgm:pt>
    <dgm:pt modelId="{F9678CA5-02A0-4001-86A9-6A3C519154B7}" type="parTrans" cxnId="{2F1C9714-8DEA-4C07-8E1F-0EE6A5F4B406}">
      <dgm:prSet/>
      <dgm:spPr/>
      <dgm:t>
        <a:bodyPr/>
        <a:lstStyle/>
        <a:p>
          <a:endParaRPr lang="ru-RU"/>
        </a:p>
      </dgm:t>
    </dgm:pt>
    <dgm:pt modelId="{194F189D-ED38-46E4-BB96-5C6221E58294}" type="sibTrans" cxnId="{2F1C9714-8DEA-4C07-8E1F-0EE6A5F4B406}">
      <dgm:prSet/>
      <dgm:spPr/>
      <dgm:t>
        <a:bodyPr/>
        <a:lstStyle/>
        <a:p>
          <a:endParaRPr lang="ru-RU"/>
        </a:p>
      </dgm:t>
    </dgm:pt>
    <dgm:pt modelId="{95B03EF8-36DD-47F7-9E23-D21D108AF94D}">
      <dgm:prSet phldrT="[Текст]" custT="1"/>
      <dgm:spPr/>
      <dgm:t>
        <a:bodyPr/>
        <a:lstStyle/>
        <a:p>
          <a:r>
            <a:rPr lang="ru-RU" sz="1800" b="0" dirty="0" smtClean="0">
              <a:solidFill>
                <a:srgbClr val="333333"/>
              </a:solidFill>
              <a:latin typeface="Myriad Pro" panose="020B0503030403020204" pitchFamily="34" charset="0"/>
              <a:cs typeface="Times New Roman" pitchFamily="18" charset="0"/>
            </a:rPr>
            <a:t>Стоимость лечения от </a:t>
          </a:r>
        </a:p>
        <a:p>
          <a:r>
            <a:rPr lang="ru-RU" sz="1800" b="0" dirty="0" smtClean="0">
              <a:solidFill>
                <a:srgbClr val="333333"/>
              </a:solidFill>
              <a:latin typeface="Myriad Pro" panose="020B0503030403020204" pitchFamily="34" charset="0"/>
              <a:cs typeface="Times New Roman" pitchFamily="18" charset="0"/>
            </a:rPr>
            <a:t>2 500 до 7 000</a:t>
          </a:r>
          <a:r>
            <a:rPr lang="ru-RU" sz="1800" b="0" dirty="0" smtClean="0">
              <a:solidFill>
                <a:srgbClr val="333333"/>
              </a:solidFill>
              <a:latin typeface="Myriad Pro" panose="020B0503030403020204" pitchFamily="34" charset="0"/>
              <a:ea typeface="Verdana"/>
              <a:cs typeface="Times New Roman" pitchFamily="18" charset="0"/>
            </a:rPr>
            <a:t>$</a:t>
          </a:r>
          <a:endParaRPr lang="ru-RU" sz="1800" b="0" dirty="0">
            <a:solidFill>
              <a:srgbClr val="333333"/>
            </a:solidFill>
            <a:latin typeface="Myriad Pro" panose="020B0503030403020204" pitchFamily="34" charset="0"/>
            <a:cs typeface="Times New Roman" pitchFamily="18" charset="0"/>
          </a:endParaRPr>
        </a:p>
      </dgm:t>
    </dgm:pt>
    <dgm:pt modelId="{9085CE90-4409-4D99-BE25-D463A7D9B00E}" type="parTrans" cxnId="{99186B9B-3607-4B7B-82C1-5E45C25E45D9}">
      <dgm:prSet/>
      <dgm:spPr/>
      <dgm:t>
        <a:bodyPr/>
        <a:lstStyle/>
        <a:p>
          <a:endParaRPr lang="ru-RU"/>
        </a:p>
      </dgm:t>
    </dgm:pt>
    <dgm:pt modelId="{CA5D31E4-DD83-491D-BDF2-433CDBA9609A}" type="sibTrans" cxnId="{99186B9B-3607-4B7B-82C1-5E45C25E45D9}">
      <dgm:prSet/>
      <dgm:spPr/>
      <dgm:t>
        <a:bodyPr/>
        <a:lstStyle/>
        <a:p>
          <a:endParaRPr lang="ru-RU"/>
        </a:p>
      </dgm:t>
    </dgm:pt>
    <dgm:pt modelId="{CB9BF9B8-774B-44BC-A1C3-CFC7261307A5}" type="pres">
      <dgm:prSet presAssocID="{5DF70C16-7D2D-492E-A9F1-9C74A235F729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9718B8-2ACB-4F3C-AB29-889727F8901D}" type="pres">
      <dgm:prSet presAssocID="{5DF70C16-7D2D-492E-A9F1-9C74A235F729}" presName="divider" presStyleLbl="fgShp" presStyleIdx="0" presStyleCnt="1" custAng="21206654"/>
      <dgm:spPr>
        <a:solidFill>
          <a:schemeClr val="bg2"/>
        </a:solidFill>
        <a:ln>
          <a:solidFill>
            <a:srgbClr val="333333"/>
          </a:solidFill>
        </a:ln>
        <a:scene3d>
          <a:camera prst="orthographicFront"/>
          <a:lightRig rig="sunset" dir="t"/>
        </a:scene3d>
        <a:sp3d prstMaterial="flat"/>
      </dgm:spPr>
      <dgm:t>
        <a:bodyPr/>
        <a:lstStyle/>
        <a:p>
          <a:endParaRPr lang="ru-RU"/>
        </a:p>
      </dgm:t>
    </dgm:pt>
    <dgm:pt modelId="{12893A3D-3540-4F7A-A5ED-6DBE70D65BA1}" type="pres">
      <dgm:prSet presAssocID="{47D8DAC5-810E-4AE4-B03F-AAB4A51587E9}" presName="downArrow" presStyleLbl="node1" presStyleIdx="0" presStyleCnt="2"/>
      <dgm:spPr>
        <a:solidFill>
          <a:srgbClr val="808080"/>
        </a:solidFill>
        <a:ln>
          <a:solidFill>
            <a:srgbClr val="FF6600"/>
          </a:solidFill>
        </a:ln>
      </dgm:spPr>
      <dgm:t>
        <a:bodyPr/>
        <a:lstStyle/>
        <a:p>
          <a:endParaRPr lang="ru-RU"/>
        </a:p>
      </dgm:t>
    </dgm:pt>
    <dgm:pt modelId="{3D6C18DE-6D32-4600-9D40-0CD2C05BFA6D}" type="pres">
      <dgm:prSet presAssocID="{47D8DAC5-810E-4AE4-B03F-AAB4A51587E9}" presName="downArrowText" presStyleLbl="revTx" presStyleIdx="0" presStyleCnt="2" custScaleX="1621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541C7A-DA58-4034-B2DB-E1116D10ADD3}" type="pres">
      <dgm:prSet presAssocID="{95B03EF8-36DD-47F7-9E23-D21D108AF94D}" presName="upArrow" presStyleLbl="node1" presStyleIdx="1" presStyleCnt="2" custLinFactNeighborX="5900" custLinFactNeighborY="-2500"/>
      <dgm:spPr>
        <a:solidFill>
          <a:srgbClr val="808080"/>
        </a:solidFill>
        <a:ln>
          <a:solidFill>
            <a:srgbClr val="FF6600"/>
          </a:solidFill>
        </a:ln>
      </dgm:spPr>
      <dgm:t>
        <a:bodyPr/>
        <a:lstStyle/>
        <a:p>
          <a:endParaRPr lang="ru-RU"/>
        </a:p>
      </dgm:t>
    </dgm:pt>
    <dgm:pt modelId="{A7C676BB-AA1B-43A7-ACEC-0BC14B315905}" type="pres">
      <dgm:prSet presAssocID="{95B03EF8-36DD-47F7-9E23-D21D108AF94D}" presName="upArrowText" presStyleLbl="revTx" presStyleIdx="1" presStyleCnt="2" custScaleX="206773" custScaleY="641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186B9B-3607-4B7B-82C1-5E45C25E45D9}" srcId="{5DF70C16-7D2D-492E-A9F1-9C74A235F729}" destId="{95B03EF8-36DD-47F7-9E23-D21D108AF94D}" srcOrd="1" destOrd="0" parTransId="{9085CE90-4409-4D99-BE25-D463A7D9B00E}" sibTransId="{CA5D31E4-DD83-491D-BDF2-433CDBA9609A}"/>
    <dgm:cxn modelId="{FDD6B5CE-9926-4779-AD8D-7B7DFDFEEFB3}" type="presOf" srcId="{5DF70C16-7D2D-492E-A9F1-9C74A235F729}" destId="{CB9BF9B8-774B-44BC-A1C3-CFC7261307A5}" srcOrd="0" destOrd="0" presId="urn:microsoft.com/office/officeart/2005/8/layout/arrow3"/>
    <dgm:cxn modelId="{A3E53A75-0A7B-4431-B99C-6A991CFF71C1}" type="presOf" srcId="{95B03EF8-36DD-47F7-9E23-D21D108AF94D}" destId="{A7C676BB-AA1B-43A7-ACEC-0BC14B315905}" srcOrd="0" destOrd="0" presId="urn:microsoft.com/office/officeart/2005/8/layout/arrow3"/>
    <dgm:cxn modelId="{2F1C9714-8DEA-4C07-8E1F-0EE6A5F4B406}" srcId="{5DF70C16-7D2D-492E-A9F1-9C74A235F729}" destId="{47D8DAC5-810E-4AE4-B03F-AAB4A51587E9}" srcOrd="0" destOrd="0" parTransId="{F9678CA5-02A0-4001-86A9-6A3C519154B7}" sibTransId="{194F189D-ED38-46E4-BB96-5C6221E58294}"/>
    <dgm:cxn modelId="{BA5BA88E-1237-49D0-B7D2-6D484D940110}" type="presOf" srcId="{47D8DAC5-810E-4AE4-B03F-AAB4A51587E9}" destId="{3D6C18DE-6D32-4600-9D40-0CD2C05BFA6D}" srcOrd="0" destOrd="0" presId="urn:microsoft.com/office/officeart/2005/8/layout/arrow3"/>
    <dgm:cxn modelId="{FDFCCF6A-D3D9-4FE9-A69D-4A22317CF004}" type="presParOf" srcId="{CB9BF9B8-774B-44BC-A1C3-CFC7261307A5}" destId="{E99718B8-2ACB-4F3C-AB29-889727F8901D}" srcOrd="0" destOrd="0" presId="urn:microsoft.com/office/officeart/2005/8/layout/arrow3"/>
    <dgm:cxn modelId="{878332B4-E0E9-42F0-980E-98F98DA6A1B1}" type="presParOf" srcId="{CB9BF9B8-774B-44BC-A1C3-CFC7261307A5}" destId="{12893A3D-3540-4F7A-A5ED-6DBE70D65BA1}" srcOrd="1" destOrd="0" presId="urn:microsoft.com/office/officeart/2005/8/layout/arrow3"/>
    <dgm:cxn modelId="{80C44F3B-1A7C-4BB4-802F-F59FCDBC1E29}" type="presParOf" srcId="{CB9BF9B8-774B-44BC-A1C3-CFC7261307A5}" destId="{3D6C18DE-6D32-4600-9D40-0CD2C05BFA6D}" srcOrd="2" destOrd="0" presId="urn:microsoft.com/office/officeart/2005/8/layout/arrow3"/>
    <dgm:cxn modelId="{D44758B5-D626-4666-90F8-76945EA05F8E}" type="presParOf" srcId="{CB9BF9B8-774B-44BC-A1C3-CFC7261307A5}" destId="{BB541C7A-DA58-4034-B2DB-E1116D10ADD3}" srcOrd="3" destOrd="0" presId="urn:microsoft.com/office/officeart/2005/8/layout/arrow3"/>
    <dgm:cxn modelId="{61F8C361-316B-449B-966C-94534FBFCD46}" type="presParOf" srcId="{CB9BF9B8-774B-44BC-A1C3-CFC7261307A5}" destId="{A7C676BB-AA1B-43A7-ACEC-0BC14B315905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718B8-2ACB-4F3C-AB29-889727F8901D}">
      <dsp:nvSpPr>
        <dsp:cNvPr id="0" name=""/>
        <dsp:cNvSpPr/>
      </dsp:nvSpPr>
      <dsp:spPr>
        <a:xfrm rot="20906654">
          <a:off x="22304" y="1634681"/>
          <a:ext cx="7223575" cy="827208"/>
        </a:xfrm>
        <a:prstGeom prst="mathMinus">
          <a:avLst/>
        </a:prstGeom>
        <a:solidFill>
          <a:schemeClr val="bg2"/>
        </a:solidFill>
        <a:ln w="25400" cap="flat" cmpd="sng" algn="ctr">
          <a:solidFill>
            <a:srgbClr val="333333"/>
          </a:solidFill>
          <a:prstDash val="solid"/>
        </a:ln>
        <a:effectLst/>
        <a:scene3d>
          <a:camera prst="orthographicFront"/>
          <a:lightRig rig="sunset" dir="t"/>
        </a:scene3d>
        <a:sp3d prstMaterial="flat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893A3D-3540-4F7A-A5ED-6DBE70D65BA1}">
      <dsp:nvSpPr>
        <dsp:cNvPr id="0" name=""/>
        <dsp:cNvSpPr/>
      </dsp:nvSpPr>
      <dsp:spPr>
        <a:xfrm>
          <a:off x="872182" y="204828"/>
          <a:ext cx="2180455" cy="1638628"/>
        </a:xfrm>
        <a:prstGeom prst="downArrow">
          <a:avLst/>
        </a:prstGeom>
        <a:solidFill>
          <a:srgbClr val="808080"/>
        </a:solidFill>
        <a:ln w="25400" cap="flat" cmpd="sng" algn="ctr">
          <a:solidFill>
            <a:srgbClr val="FF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6C18DE-6D32-4600-9D40-0CD2C05BFA6D}">
      <dsp:nvSpPr>
        <dsp:cNvPr id="0" name=""/>
        <dsp:cNvSpPr/>
      </dsp:nvSpPr>
      <dsp:spPr>
        <a:xfrm>
          <a:off x="3129354" y="0"/>
          <a:ext cx="3771385" cy="172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rgbClr val="333333"/>
              </a:solidFill>
              <a:latin typeface="Myriad Pro" panose="020B0503030403020204" pitchFamily="34" charset="0"/>
              <a:cs typeface="Times New Roman" pitchFamily="18" charset="0"/>
            </a:rPr>
            <a:t>Температура на 1,5 °С </a:t>
          </a:r>
          <a:endParaRPr lang="ru-RU" sz="1800" b="0" kern="1200" dirty="0">
            <a:solidFill>
              <a:srgbClr val="333333"/>
            </a:solidFill>
            <a:latin typeface="Myriad Pro" panose="020B0503030403020204" pitchFamily="34" charset="0"/>
            <a:cs typeface="Times New Roman" pitchFamily="18" charset="0"/>
          </a:endParaRPr>
        </a:p>
      </dsp:txBody>
      <dsp:txXfrm>
        <a:off x="3129354" y="0"/>
        <a:ext cx="3771385" cy="1720560"/>
      </dsp:txXfrm>
    </dsp:sp>
    <dsp:sp modelId="{BB541C7A-DA58-4034-B2DB-E1116D10ADD3}">
      <dsp:nvSpPr>
        <dsp:cNvPr id="0" name=""/>
        <dsp:cNvSpPr/>
      </dsp:nvSpPr>
      <dsp:spPr>
        <a:xfrm>
          <a:off x="4344193" y="2212148"/>
          <a:ext cx="2180455" cy="1638628"/>
        </a:xfrm>
        <a:prstGeom prst="upArrow">
          <a:avLst/>
        </a:prstGeom>
        <a:solidFill>
          <a:srgbClr val="808080"/>
        </a:solidFill>
        <a:ln w="25400" cap="flat" cmpd="sng" algn="ctr">
          <a:solidFill>
            <a:srgbClr val="FF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C676BB-AA1B-43A7-ACEC-0BC14B315905}">
      <dsp:nvSpPr>
        <dsp:cNvPr id="0" name=""/>
        <dsp:cNvSpPr/>
      </dsp:nvSpPr>
      <dsp:spPr>
        <a:xfrm>
          <a:off x="-151445" y="2684181"/>
          <a:ext cx="4809165" cy="1104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rgbClr val="333333"/>
              </a:solidFill>
              <a:latin typeface="Myriad Pro" panose="020B0503030403020204" pitchFamily="34" charset="0"/>
              <a:cs typeface="Times New Roman" pitchFamily="18" charset="0"/>
            </a:rPr>
            <a:t>Стоимость лечения от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rgbClr val="333333"/>
              </a:solidFill>
              <a:latin typeface="Myriad Pro" panose="020B0503030403020204" pitchFamily="34" charset="0"/>
              <a:cs typeface="Times New Roman" pitchFamily="18" charset="0"/>
            </a:rPr>
            <a:t>2 500 до 7 000</a:t>
          </a:r>
          <a:r>
            <a:rPr lang="ru-RU" sz="1800" b="0" kern="1200" dirty="0" smtClean="0">
              <a:solidFill>
                <a:srgbClr val="333333"/>
              </a:solidFill>
              <a:latin typeface="Myriad Pro" panose="020B0503030403020204" pitchFamily="34" charset="0"/>
              <a:ea typeface="Verdana"/>
              <a:cs typeface="Times New Roman" pitchFamily="18" charset="0"/>
            </a:rPr>
            <a:t>$</a:t>
          </a:r>
          <a:endParaRPr lang="ru-RU" sz="1800" b="0" kern="1200" dirty="0">
            <a:solidFill>
              <a:srgbClr val="333333"/>
            </a:solidFill>
            <a:latin typeface="Myriad Pro" panose="020B0503030403020204" pitchFamily="34" charset="0"/>
            <a:cs typeface="Times New Roman" pitchFamily="18" charset="0"/>
          </a:endParaRPr>
        </a:p>
      </dsp:txBody>
      <dsp:txXfrm>
        <a:off x="-151445" y="2684181"/>
        <a:ext cx="4809165" cy="11042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00263B-F5FF-4379-8A88-9009CA4E23D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60713" y="509588"/>
            <a:ext cx="36052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7BE2C-2EDB-4CAE-B629-DEAD02B0F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610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2038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бурное развитие биологической науки второй половины ХХ века дало нам новое понимание фундаментальных механизмов работы живых систем, в частности человека. Во-вторых, резкое увеличение качества и продолжительности жизни практически на всей планете создало спрос на качественную и доступную медицинскую помощь. Все это привело к появлению огромного количества новых научных данных, новых подходов к лечению заболеваний и, наконец, новых препаратов и лечебных технологий. </a:t>
            </a:r>
          </a:p>
          <a:p>
            <a:endParaRPr lang="ru-RU" dirty="0" smtClean="0"/>
          </a:p>
          <a:p>
            <a:r>
              <a:rPr lang="ru-RU" dirty="0" smtClean="0"/>
              <a:t>И этот феномен поместил врачей и сами национальные системы здравоохранения в совершенно новые условия. Необходимо постоянно меняться, чтобы следовать изменениям в непрерывно развивающейся медицинской науке. Иначе возникает неминуемое отставание. А отставание означает худшие результаты лечения, худшее здоровье наших пациентов. Мириться с этим не хотелось бы. </a:t>
            </a:r>
          </a:p>
          <a:p>
            <a:endParaRPr lang="ru-RU" dirty="0" smtClean="0"/>
          </a:p>
          <a:p>
            <a:r>
              <a:rPr lang="ru-RU" dirty="0" smtClean="0"/>
              <a:t>Клиники и больницы постоянно приспосабливаются к меняющейся потребности в оборудовании, к другой внутренней логистике в тех или иных областях, к появлению новых врачебных специальностей. Кроме того, в последние годы здравоохранение стало перенимать научно обоснованные управленческие практики, приходящие к нам из других отраслей экономики что позволяет им работать более безопасно для пациентов и при этом иметь меньшие затраты, а следовательно, и цены.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Прежде всего о возможности внедрить что-то новое нужно знать. Если вы узнаете, что ваши конкуренты уже делают это, значит, вы опоздали, это уже не инновация, а новая норма. И вы вынуждены догонять, хотя лучше быть впереди. Очень важно, как говорят по-английски, «держать на радаре» потенциально прорывные технологии, знания.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F5CC70-6CB5-4FFF-978D-E54ADEC6B3F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202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41688" y="849313"/>
            <a:ext cx="324326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F5CC70-6CB5-4FFF-978D-E54ADEC6B3F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725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41688" y="849313"/>
            <a:ext cx="324326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F5CC70-6CB5-4FFF-978D-E54ADEC6B3F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041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41688" y="849313"/>
            <a:ext cx="324326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F5CC70-6CB5-4FFF-978D-E54ADEC6B3F1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280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79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>
                <a:solidFill>
                  <a:srgbClr val="FEFEFE"/>
                </a:solidFill>
                <a:latin typeface="Roboto Condensed"/>
                <a:cs typeface="Roboto Condens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692000" cy="7559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312786" y="6875596"/>
            <a:ext cx="1924050" cy="684530"/>
          </a:xfrm>
          <a:custGeom>
            <a:avLst/>
            <a:gdLst/>
            <a:ahLst/>
            <a:cxnLst/>
            <a:rect l="l" t="t" r="r" b="b"/>
            <a:pathLst>
              <a:path w="1924050" h="684529">
                <a:moveTo>
                  <a:pt x="1923965" y="0"/>
                </a:moveTo>
                <a:lnTo>
                  <a:pt x="563858" y="302539"/>
                </a:lnTo>
                <a:lnTo>
                  <a:pt x="0" y="684402"/>
                </a:lnTo>
                <a:lnTo>
                  <a:pt x="665941" y="684402"/>
                </a:lnTo>
                <a:lnTo>
                  <a:pt x="1923965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8983930" y="6535008"/>
            <a:ext cx="1705610" cy="1025525"/>
          </a:xfrm>
          <a:custGeom>
            <a:avLst/>
            <a:gdLst/>
            <a:ahLst/>
            <a:cxnLst/>
            <a:rect l="l" t="t" r="r" b="b"/>
            <a:pathLst>
              <a:path w="1705609" h="1025525">
                <a:moveTo>
                  <a:pt x="0" y="0"/>
                </a:moveTo>
                <a:lnTo>
                  <a:pt x="287274" y="24803"/>
                </a:lnTo>
                <a:lnTo>
                  <a:pt x="1236896" y="1024991"/>
                </a:lnTo>
                <a:lnTo>
                  <a:pt x="1705584" y="1024991"/>
                </a:lnTo>
                <a:lnTo>
                  <a:pt x="1705584" y="147167"/>
                </a:lnTo>
                <a:lnTo>
                  <a:pt x="0" y="0"/>
                </a:lnTo>
              </a:path>
            </a:pathLst>
          </a:custGeom>
          <a:solidFill>
            <a:srgbClr val="F0A15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6236750" y="5844556"/>
            <a:ext cx="3589020" cy="1715770"/>
          </a:xfrm>
          <a:custGeom>
            <a:avLst/>
            <a:gdLst/>
            <a:ahLst/>
            <a:cxnLst/>
            <a:rect l="l" t="t" r="r" b="b"/>
            <a:pathLst>
              <a:path w="3589020" h="1715770">
                <a:moveTo>
                  <a:pt x="609003" y="0"/>
                </a:moveTo>
                <a:lnTo>
                  <a:pt x="0" y="1031036"/>
                </a:lnTo>
                <a:lnTo>
                  <a:pt x="2572586" y="1715443"/>
                </a:lnTo>
                <a:lnTo>
                  <a:pt x="3588468" y="1715443"/>
                </a:lnTo>
                <a:lnTo>
                  <a:pt x="609003" y="0"/>
                </a:lnTo>
                <a:close/>
              </a:path>
            </a:pathLst>
          </a:custGeom>
          <a:solidFill>
            <a:srgbClr val="ED701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6236750" y="5844556"/>
            <a:ext cx="609600" cy="1193165"/>
          </a:xfrm>
          <a:custGeom>
            <a:avLst/>
            <a:gdLst/>
            <a:ahLst/>
            <a:cxnLst/>
            <a:rect l="l" t="t" r="r" b="b"/>
            <a:pathLst>
              <a:path w="609600" h="1193165">
                <a:moveTo>
                  <a:pt x="609003" y="0"/>
                </a:moveTo>
                <a:lnTo>
                  <a:pt x="0" y="1031036"/>
                </a:lnTo>
                <a:lnTo>
                  <a:pt x="609003" y="1193063"/>
                </a:lnTo>
                <a:lnTo>
                  <a:pt x="609003" y="0"/>
                </a:lnTo>
                <a:close/>
              </a:path>
            </a:pathLst>
          </a:custGeom>
          <a:solidFill>
            <a:srgbClr val="BD512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2836466" y="5844559"/>
            <a:ext cx="4009390" cy="1715770"/>
          </a:xfrm>
          <a:custGeom>
            <a:avLst/>
            <a:gdLst/>
            <a:ahLst/>
            <a:cxnLst/>
            <a:rect l="l" t="t" r="r" b="b"/>
            <a:pathLst>
              <a:path w="4009390" h="1715770">
                <a:moveTo>
                  <a:pt x="4009288" y="0"/>
                </a:moveTo>
                <a:lnTo>
                  <a:pt x="0" y="1715439"/>
                </a:lnTo>
                <a:lnTo>
                  <a:pt x="323150" y="1715439"/>
                </a:lnTo>
                <a:lnTo>
                  <a:pt x="3400285" y="1031036"/>
                </a:lnTo>
                <a:lnTo>
                  <a:pt x="4009288" y="0"/>
                </a:lnTo>
                <a:close/>
              </a:path>
            </a:pathLst>
          </a:custGeom>
          <a:solidFill>
            <a:srgbClr val="D6602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7879510" y="6228002"/>
            <a:ext cx="2810510" cy="356235"/>
          </a:xfrm>
          <a:custGeom>
            <a:avLst/>
            <a:gdLst/>
            <a:ahLst/>
            <a:cxnLst/>
            <a:rect l="l" t="t" r="r" b="b"/>
            <a:pathLst>
              <a:path w="2810509" h="356234">
                <a:moveTo>
                  <a:pt x="2810002" y="0"/>
                </a:moveTo>
                <a:lnTo>
                  <a:pt x="0" y="113398"/>
                </a:lnTo>
                <a:lnTo>
                  <a:pt x="2810002" y="355854"/>
                </a:lnTo>
                <a:lnTo>
                  <a:pt x="2810002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3159686" y="7178110"/>
            <a:ext cx="1716985" cy="3818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7879498" y="6439720"/>
            <a:ext cx="2341336" cy="11202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4978725" y="6875594"/>
            <a:ext cx="3830954" cy="684530"/>
          </a:xfrm>
          <a:custGeom>
            <a:avLst/>
            <a:gdLst/>
            <a:ahLst/>
            <a:cxnLst/>
            <a:rect l="l" t="t" r="r" b="b"/>
            <a:pathLst>
              <a:path w="3830954" h="684529">
                <a:moveTo>
                  <a:pt x="1258029" y="0"/>
                </a:moveTo>
                <a:lnTo>
                  <a:pt x="0" y="684405"/>
                </a:lnTo>
                <a:lnTo>
                  <a:pt x="3830616" y="684405"/>
                </a:lnTo>
                <a:lnTo>
                  <a:pt x="1258029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1607851" y="7281037"/>
            <a:ext cx="1649095" cy="279400"/>
          </a:xfrm>
          <a:custGeom>
            <a:avLst/>
            <a:gdLst/>
            <a:ahLst/>
            <a:cxnLst/>
            <a:rect l="l" t="t" r="r" b="b"/>
            <a:pathLst>
              <a:path w="1649095" h="279400">
                <a:moveTo>
                  <a:pt x="1648694" y="0"/>
                </a:moveTo>
                <a:lnTo>
                  <a:pt x="0" y="278961"/>
                </a:lnTo>
                <a:lnTo>
                  <a:pt x="1000061" y="278961"/>
                </a:lnTo>
                <a:lnTo>
                  <a:pt x="1648694" y="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0" y="338710"/>
            <a:ext cx="6899909" cy="609600"/>
          </a:xfrm>
          <a:custGeom>
            <a:avLst/>
            <a:gdLst/>
            <a:ahLst/>
            <a:cxnLst/>
            <a:rect l="l" t="t" r="r" b="b"/>
            <a:pathLst>
              <a:path w="6899909" h="609600">
                <a:moveTo>
                  <a:pt x="0" y="609460"/>
                </a:moveTo>
                <a:lnTo>
                  <a:pt x="6899713" y="609460"/>
                </a:lnTo>
                <a:lnTo>
                  <a:pt x="6899713" y="0"/>
                </a:lnTo>
                <a:lnTo>
                  <a:pt x="0" y="0"/>
                </a:lnTo>
                <a:lnTo>
                  <a:pt x="0" y="60946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6899712" y="338709"/>
            <a:ext cx="280035" cy="609600"/>
          </a:xfrm>
          <a:custGeom>
            <a:avLst/>
            <a:gdLst/>
            <a:ahLst/>
            <a:cxnLst/>
            <a:rect l="l" t="t" r="r" b="b"/>
            <a:pathLst>
              <a:path w="280034" h="609600">
                <a:moveTo>
                  <a:pt x="0" y="0"/>
                </a:moveTo>
                <a:lnTo>
                  <a:pt x="279831" y="0"/>
                </a:lnTo>
                <a:lnTo>
                  <a:pt x="279831" y="609460"/>
                </a:lnTo>
                <a:lnTo>
                  <a:pt x="0" y="609460"/>
                </a:lnTo>
                <a:lnTo>
                  <a:pt x="0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448480" y="6940367"/>
            <a:ext cx="723265" cy="396875"/>
          </a:xfrm>
          <a:custGeom>
            <a:avLst/>
            <a:gdLst/>
            <a:ahLst/>
            <a:cxnLst/>
            <a:rect l="l" t="t" r="r" b="b"/>
            <a:pathLst>
              <a:path w="723265" h="396875">
                <a:moveTo>
                  <a:pt x="660314" y="0"/>
                </a:moveTo>
                <a:lnTo>
                  <a:pt x="617622" y="5454"/>
                </a:lnTo>
                <a:lnTo>
                  <a:pt x="563526" y="21719"/>
                </a:lnTo>
                <a:lnTo>
                  <a:pt x="500381" y="47478"/>
                </a:lnTo>
                <a:lnTo>
                  <a:pt x="430544" y="81418"/>
                </a:lnTo>
                <a:lnTo>
                  <a:pt x="393786" y="101082"/>
                </a:lnTo>
                <a:lnTo>
                  <a:pt x="356373" y="122223"/>
                </a:lnTo>
                <a:lnTo>
                  <a:pt x="318398" y="144788"/>
                </a:lnTo>
                <a:lnTo>
                  <a:pt x="280223" y="168577"/>
                </a:lnTo>
                <a:lnTo>
                  <a:pt x="242143" y="193425"/>
                </a:lnTo>
                <a:lnTo>
                  <a:pt x="204451" y="219167"/>
                </a:lnTo>
                <a:lnTo>
                  <a:pt x="167444" y="245639"/>
                </a:lnTo>
                <a:lnTo>
                  <a:pt x="131414" y="272677"/>
                </a:lnTo>
                <a:lnTo>
                  <a:pt x="96658" y="300116"/>
                </a:lnTo>
                <a:lnTo>
                  <a:pt x="63469" y="327792"/>
                </a:lnTo>
                <a:lnTo>
                  <a:pt x="32142" y="355540"/>
                </a:lnTo>
                <a:lnTo>
                  <a:pt x="2971" y="383197"/>
                </a:lnTo>
                <a:lnTo>
                  <a:pt x="0" y="388708"/>
                </a:lnTo>
                <a:lnTo>
                  <a:pt x="2362" y="394741"/>
                </a:lnTo>
                <a:lnTo>
                  <a:pt x="5067" y="396608"/>
                </a:lnTo>
                <a:lnTo>
                  <a:pt x="94640" y="396608"/>
                </a:lnTo>
                <a:lnTo>
                  <a:pt x="113455" y="375667"/>
                </a:lnTo>
                <a:lnTo>
                  <a:pt x="133877" y="353498"/>
                </a:lnTo>
                <a:lnTo>
                  <a:pt x="179054" y="306489"/>
                </a:lnTo>
                <a:lnTo>
                  <a:pt x="229191" y="257610"/>
                </a:lnTo>
                <a:lnTo>
                  <a:pt x="283304" y="208889"/>
                </a:lnTo>
                <a:lnTo>
                  <a:pt x="340412" y="162353"/>
                </a:lnTo>
                <a:lnTo>
                  <a:pt x="399534" y="120030"/>
                </a:lnTo>
                <a:lnTo>
                  <a:pt x="459688" y="83948"/>
                </a:lnTo>
                <a:lnTo>
                  <a:pt x="519892" y="56135"/>
                </a:lnTo>
                <a:lnTo>
                  <a:pt x="579164" y="38618"/>
                </a:lnTo>
                <a:lnTo>
                  <a:pt x="636524" y="33426"/>
                </a:lnTo>
                <a:lnTo>
                  <a:pt x="701865" y="33426"/>
                </a:lnTo>
                <a:lnTo>
                  <a:pt x="696167" y="23721"/>
                </a:lnTo>
                <a:lnTo>
                  <a:pt x="688923" y="14784"/>
                </a:lnTo>
                <a:lnTo>
                  <a:pt x="680579" y="7707"/>
                </a:lnTo>
                <a:lnTo>
                  <a:pt x="671066" y="2706"/>
                </a:lnTo>
                <a:lnTo>
                  <a:pt x="660314" y="0"/>
                </a:lnTo>
                <a:close/>
              </a:path>
              <a:path w="723265" h="396875">
                <a:moveTo>
                  <a:pt x="701865" y="33426"/>
                </a:moveTo>
                <a:lnTo>
                  <a:pt x="636524" y="33426"/>
                </a:lnTo>
                <a:lnTo>
                  <a:pt x="648002" y="35229"/>
                </a:lnTo>
                <a:lnTo>
                  <a:pt x="657147" y="39691"/>
                </a:lnTo>
                <a:lnTo>
                  <a:pt x="674474" y="77996"/>
                </a:lnTo>
                <a:lnTo>
                  <a:pt x="675009" y="91150"/>
                </a:lnTo>
                <a:lnTo>
                  <a:pt x="674433" y="105120"/>
                </a:lnTo>
                <a:lnTo>
                  <a:pt x="668069" y="148861"/>
                </a:lnTo>
                <a:lnTo>
                  <a:pt x="662241" y="175501"/>
                </a:lnTo>
                <a:lnTo>
                  <a:pt x="662724" y="177812"/>
                </a:lnTo>
                <a:lnTo>
                  <a:pt x="665708" y="181686"/>
                </a:lnTo>
                <a:lnTo>
                  <a:pt x="667778" y="182714"/>
                </a:lnTo>
                <a:lnTo>
                  <a:pt x="722998" y="182702"/>
                </a:lnTo>
                <a:lnTo>
                  <a:pt x="723276" y="168577"/>
                </a:lnTo>
                <a:lnTo>
                  <a:pt x="723162" y="148861"/>
                </a:lnTo>
                <a:lnTo>
                  <a:pt x="720393" y="104243"/>
                </a:lnTo>
                <a:lnTo>
                  <a:pt x="711987" y="59520"/>
                </a:lnTo>
                <a:lnTo>
                  <a:pt x="702379" y="34301"/>
                </a:lnTo>
                <a:lnTo>
                  <a:pt x="701865" y="33426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1247735" y="7146549"/>
            <a:ext cx="243204" cy="190500"/>
          </a:xfrm>
          <a:custGeom>
            <a:avLst/>
            <a:gdLst/>
            <a:ahLst/>
            <a:cxnLst/>
            <a:rect l="l" t="t" r="r" b="b"/>
            <a:pathLst>
              <a:path w="243205" h="190500">
                <a:moveTo>
                  <a:pt x="108407" y="0"/>
                </a:moveTo>
                <a:lnTo>
                  <a:pt x="58813" y="0"/>
                </a:lnTo>
                <a:lnTo>
                  <a:pt x="56845" y="1041"/>
                </a:lnTo>
                <a:lnTo>
                  <a:pt x="54165" y="4724"/>
                </a:lnTo>
                <a:lnTo>
                  <a:pt x="53847" y="6819"/>
                </a:lnTo>
                <a:lnTo>
                  <a:pt x="90931" y="94843"/>
                </a:lnTo>
                <a:lnTo>
                  <a:pt x="90246" y="97510"/>
                </a:lnTo>
                <a:lnTo>
                  <a:pt x="723" y="182435"/>
                </a:lnTo>
                <a:lnTo>
                  <a:pt x="0" y="184810"/>
                </a:lnTo>
                <a:lnTo>
                  <a:pt x="1282" y="189115"/>
                </a:lnTo>
                <a:lnTo>
                  <a:pt x="3098" y="190423"/>
                </a:lnTo>
                <a:lnTo>
                  <a:pt x="52946" y="190423"/>
                </a:lnTo>
                <a:lnTo>
                  <a:pt x="54533" y="189750"/>
                </a:lnTo>
                <a:lnTo>
                  <a:pt x="105105" y="140627"/>
                </a:lnTo>
                <a:lnTo>
                  <a:pt x="106959" y="139954"/>
                </a:lnTo>
                <a:lnTo>
                  <a:pt x="171183" y="139954"/>
                </a:lnTo>
                <a:lnTo>
                  <a:pt x="151599" y="97739"/>
                </a:lnTo>
                <a:lnTo>
                  <a:pt x="152234" y="95008"/>
                </a:lnTo>
                <a:lnTo>
                  <a:pt x="196529" y="52133"/>
                </a:lnTo>
                <a:lnTo>
                  <a:pt x="136207" y="52133"/>
                </a:lnTo>
                <a:lnTo>
                  <a:pt x="132346" y="51765"/>
                </a:lnTo>
                <a:lnTo>
                  <a:pt x="130886" y="50723"/>
                </a:lnTo>
                <a:lnTo>
                  <a:pt x="110096" y="1079"/>
                </a:lnTo>
                <a:lnTo>
                  <a:pt x="108407" y="0"/>
                </a:lnTo>
                <a:close/>
              </a:path>
              <a:path w="243205" h="190500">
                <a:moveTo>
                  <a:pt x="171183" y="139954"/>
                </a:moveTo>
                <a:lnTo>
                  <a:pt x="106959" y="139954"/>
                </a:lnTo>
                <a:lnTo>
                  <a:pt x="110756" y="140360"/>
                </a:lnTo>
                <a:lnTo>
                  <a:pt x="112179" y="141376"/>
                </a:lnTo>
                <a:lnTo>
                  <a:pt x="132473" y="189344"/>
                </a:lnTo>
                <a:lnTo>
                  <a:pt x="134162" y="190423"/>
                </a:lnTo>
                <a:lnTo>
                  <a:pt x="186410" y="190423"/>
                </a:lnTo>
                <a:lnTo>
                  <a:pt x="188417" y="189344"/>
                </a:lnTo>
                <a:lnTo>
                  <a:pt x="191071" y="185572"/>
                </a:lnTo>
                <a:lnTo>
                  <a:pt x="191350" y="183426"/>
                </a:lnTo>
                <a:lnTo>
                  <a:pt x="171183" y="139954"/>
                </a:lnTo>
                <a:close/>
              </a:path>
              <a:path w="243205" h="190500">
                <a:moveTo>
                  <a:pt x="239788" y="0"/>
                </a:moveTo>
                <a:lnTo>
                  <a:pt x="189649" y="0"/>
                </a:lnTo>
                <a:lnTo>
                  <a:pt x="188023" y="711"/>
                </a:lnTo>
                <a:lnTo>
                  <a:pt x="138074" y="51396"/>
                </a:lnTo>
                <a:lnTo>
                  <a:pt x="136207" y="52133"/>
                </a:lnTo>
                <a:lnTo>
                  <a:pt x="196529" y="52133"/>
                </a:lnTo>
                <a:lnTo>
                  <a:pt x="242201" y="7924"/>
                </a:lnTo>
                <a:lnTo>
                  <a:pt x="242912" y="5562"/>
                </a:lnTo>
                <a:lnTo>
                  <a:pt x="241604" y="1295"/>
                </a:lnTo>
                <a:lnTo>
                  <a:pt x="239788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1451750" y="7146545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10" h="190500">
                <a:moveTo>
                  <a:pt x="58099" y="0"/>
                </a:moveTo>
                <a:lnTo>
                  <a:pt x="55369" y="2095"/>
                </a:lnTo>
                <a:lnTo>
                  <a:pt x="45513" y="35737"/>
                </a:lnTo>
                <a:lnTo>
                  <a:pt x="45742" y="37337"/>
                </a:lnTo>
                <a:lnTo>
                  <a:pt x="47647" y="39992"/>
                </a:lnTo>
                <a:lnTo>
                  <a:pt x="49057" y="40678"/>
                </a:lnTo>
                <a:lnTo>
                  <a:pt x="140157" y="40875"/>
                </a:lnTo>
                <a:lnTo>
                  <a:pt x="154337" y="43065"/>
                </a:lnTo>
                <a:lnTo>
                  <a:pt x="162430" y="47650"/>
                </a:lnTo>
                <a:lnTo>
                  <a:pt x="165922" y="51638"/>
                </a:lnTo>
                <a:lnTo>
                  <a:pt x="166468" y="58915"/>
                </a:lnTo>
                <a:lnTo>
                  <a:pt x="163357" y="72402"/>
                </a:lnTo>
                <a:lnTo>
                  <a:pt x="160512" y="74714"/>
                </a:lnTo>
                <a:lnTo>
                  <a:pt x="87303" y="74882"/>
                </a:lnTo>
                <a:lnTo>
                  <a:pt x="73251" y="75732"/>
                </a:lnTo>
                <a:lnTo>
                  <a:pt x="30913" y="91684"/>
                </a:lnTo>
                <a:lnTo>
                  <a:pt x="7104" y="122918"/>
                </a:lnTo>
                <a:lnTo>
                  <a:pt x="0" y="149745"/>
                </a:lnTo>
                <a:lnTo>
                  <a:pt x="788" y="162127"/>
                </a:lnTo>
                <a:lnTo>
                  <a:pt x="31554" y="188924"/>
                </a:lnTo>
                <a:lnTo>
                  <a:pt x="70659" y="190436"/>
                </a:lnTo>
                <a:lnTo>
                  <a:pt x="178978" y="190436"/>
                </a:lnTo>
                <a:lnTo>
                  <a:pt x="181708" y="188328"/>
                </a:lnTo>
                <a:lnTo>
                  <a:pt x="193039" y="149745"/>
                </a:lnTo>
                <a:lnTo>
                  <a:pt x="69796" y="149745"/>
                </a:lnTo>
                <a:lnTo>
                  <a:pt x="62874" y="148437"/>
                </a:lnTo>
                <a:lnTo>
                  <a:pt x="59318" y="145897"/>
                </a:lnTo>
                <a:lnTo>
                  <a:pt x="55826" y="143357"/>
                </a:lnTo>
                <a:lnTo>
                  <a:pt x="54962" y="138988"/>
                </a:lnTo>
                <a:lnTo>
                  <a:pt x="58353" y="127380"/>
                </a:lnTo>
                <a:lnTo>
                  <a:pt x="61363" y="123151"/>
                </a:lnTo>
                <a:lnTo>
                  <a:pt x="70215" y="116763"/>
                </a:lnTo>
                <a:lnTo>
                  <a:pt x="75422" y="115188"/>
                </a:lnTo>
                <a:lnTo>
                  <a:pt x="203187" y="115188"/>
                </a:lnTo>
                <a:lnTo>
                  <a:pt x="213303" y="80741"/>
                </a:lnTo>
                <a:lnTo>
                  <a:pt x="217502" y="64481"/>
                </a:lnTo>
                <a:lnTo>
                  <a:pt x="219398" y="50011"/>
                </a:lnTo>
                <a:lnTo>
                  <a:pt x="218989" y="37333"/>
                </a:lnTo>
                <a:lnTo>
                  <a:pt x="194294" y="4559"/>
                </a:lnTo>
                <a:lnTo>
                  <a:pt x="160875" y="121"/>
                </a:lnTo>
                <a:lnTo>
                  <a:pt x="58099" y="0"/>
                </a:lnTo>
                <a:close/>
              </a:path>
              <a:path w="219710" h="190500">
                <a:moveTo>
                  <a:pt x="203187" y="115188"/>
                </a:moveTo>
                <a:lnTo>
                  <a:pt x="81429" y="115188"/>
                </a:lnTo>
                <a:lnTo>
                  <a:pt x="90103" y="115392"/>
                </a:lnTo>
                <a:lnTo>
                  <a:pt x="145742" y="115392"/>
                </a:lnTo>
                <a:lnTo>
                  <a:pt x="147151" y="116077"/>
                </a:lnTo>
                <a:lnTo>
                  <a:pt x="149056" y="118732"/>
                </a:lnTo>
                <a:lnTo>
                  <a:pt x="149285" y="120332"/>
                </a:lnTo>
                <a:lnTo>
                  <a:pt x="141271" y="147650"/>
                </a:lnTo>
                <a:lnTo>
                  <a:pt x="138554" y="149745"/>
                </a:lnTo>
                <a:lnTo>
                  <a:pt x="193039" y="149745"/>
                </a:lnTo>
                <a:lnTo>
                  <a:pt x="203187" y="115188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1683350" y="7146543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5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5" h="190500">
                <a:moveTo>
                  <a:pt x="202323" y="0"/>
                </a:moveTo>
                <a:lnTo>
                  <a:pt x="12573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4" y="40640"/>
                </a:lnTo>
                <a:lnTo>
                  <a:pt x="196024" y="38544"/>
                </a:lnTo>
                <a:lnTo>
                  <a:pt x="205867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bk object 33"/>
          <p:cNvSpPr/>
          <p:nvPr/>
        </p:nvSpPr>
        <p:spPr>
          <a:xfrm>
            <a:off x="876291" y="7146543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5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5" h="190500">
                <a:moveTo>
                  <a:pt x="202323" y="0"/>
                </a:moveTo>
                <a:lnTo>
                  <a:pt x="12572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3" y="40640"/>
                </a:lnTo>
                <a:lnTo>
                  <a:pt x="196024" y="38544"/>
                </a:lnTo>
                <a:lnTo>
                  <a:pt x="205866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4" name="bk object 34"/>
          <p:cNvSpPr/>
          <p:nvPr/>
        </p:nvSpPr>
        <p:spPr>
          <a:xfrm>
            <a:off x="1046759" y="7146543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09" h="190500">
                <a:moveTo>
                  <a:pt x="58101" y="0"/>
                </a:moveTo>
                <a:lnTo>
                  <a:pt x="55383" y="2095"/>
                </a:lnTo>
                <a:lnTo>
                  <a:pt x="45515" y="35750"/>
                </a:lnTo>
                <a:lnTo>
                  <a:pt x="45743" y="37338"/>
                </a:lnTo>
                <a:lnTo>
                  <a:pt x="47648" y="39992"/>
                </a:lnTo>
                <a:lnTo>
                  <a:pt x="49058" y="40678"/>
                </a:lnTo>
                <a:lnTo>
                  <a:pt x="140159" y="40875"/>
                </a:lnTo>
                <a:lnTo>
                  <a:pt x="154338" y="43065"/>
                </a:lnTo>
                <a:lnTo>
                  <a:pt x="162431" y="47650"/>
                </a:lnTo>
                <a:lnTo>
                  <a:pt x="165924" y="51638"/>
                </a:lnTo>
                <a:lnTo>
                  <a:pt x="166470" y="58915"/>
                </a:lnTo>
                <a:lnTo>
                  <a:pt x="163358" y="72415"/>
                </a:lnTo>
                <a:lnTo>
                  <a:pt x="160526" y="74714"/>
                </a:lnTo>
                <a:lnTo>
                  <a:pt x="87300" y="74882"/>
                </a:lnTo>
                <a:lnTo>
                  <a:pt x="73250" y="75733"/>
                </a:lnTo>
                <a:lnTo>
                  <a:pt x="30915" y="91695"/>
                </a:lnTo>
                <a:lnTo>
                  <a:pt x="7109" y="122934"/>
                </a:lnTo>
                <a:lnTo>
                  <a:pt x="0" y="149746"/>
                </a:lnTo>
                <a:lnTo>
                  <a:pt x="793" y="162141"/>
                </a:lnTo>
                <a:lnTo>
                  <a:pt x="31556" y="188924"/>
                </a:lnTo>
                <a:lnTo>
                  <a:pt x="70661" y="190436"/>
                </a:lnTo>
                <a:lnTo>
                  <a:pt x="178992" y="190423"/>
                </a:lnTo>
                <a:lnTo>
                  <a:pt x="181710" y="188341"/>
                </a:lnTo>
                <a:lnTo>
                  <a:pt x="193043" y="149745"/>
                </a:lnTo>
                <a:lnTo>
                  <a:pt x="69810" y="149745"/>
                </a:lnTo>
                <a:lnTo>
                  <a:pt x="62888" y="148450"/>
                </a:lnTo>
                <a:lnTo>
                  <a:pt x="55840" y="143357"/>
                </a:lnTo>
                <a:lnTo>
                  <a:pt x="54964" y="138988"/>
                </a:lnTo>
                <a:lnTo>
                  <a:pt x="58367" y="127393"/>
                </a:lnTo>
                <a:lnTo>
                  <a:pt x="61364" y="123151"/>
                </a:lnTo>
                <a:lnTo>
                  <a:pt x="65822" y="119964"/>
                </a:lnTo>
                <a:lnTo>
                  <a:pt x="70216" y="116763"/>
                </a:lnTo>
                <a:lnTo>
                  <a:pt x="75423" y="115201"/>
                </a:lnTo>
                <a:lnTo>
                  <a:pt x="203187" y="115201"/>
                </a:lnTo>
                <a:lnTo>
                  <a:pt x="213310" y="80725"/>
                </a:lnTo>
                <a:lnTo>
                  <a:pt x="217512" y="64473"/>
                </a:lnTo>
                <a:lnTo>
                  <a:pt x="219408" y="50009"/>
                </a:lnTo>
                <a:lnTo>
                  <a:pt x="218999" y="37335"/>
                </a:lnTo>
                <a:lnTo>
                  <a:pt x="194295" y="4559"/>
                </a:lnTo>
                <a:lnTo>
                  <a:pt x="160876" y="121"/>
                </a:lnTo>
                <a:lnTo>
                  <a:pt x="58101" y="0"/>
                </a:lnTo>
                <a:close/>
              </a:path>
              <a:path w="219709" h="190500">
                <a:moveTo>
                  <a:pt x="203187" y="115201"/>
                </a:moveTo>
                <a:lnTo>
                  <a:pt x="81430" y="115201"/>
                </a:lnTo>
                <a:lnTo>
                  <a:pt x="90105" y="115392"/>
                </a:lnTo>
                <a:lnTo>
                  <a:pt x="145743" y="115392"/>
                </a:lnTo>
                <a:lnTo>
                  <a:pt x="147153" y="116090"/>
                </a:lnTo>
                <a:lnTo>
                  <a:pt x="149058" y="118732"/>
                </a:lnTo>
                <a:lnTo>
                  <a:pt x="149287" y="120332"/>
                </a:lnTo>
                <a:lnTo>
                  <a:pt x="141286" y="147662"/>
                </a:lnTo>
                <a:lnTo>
                  <a:pt x="138555" y="149745"/>
                </a:lnTo>
                <a:lnTo>
                  <a:pt x="193043" y="149745"/>
                </a:lnTo>
                <a:lnTo>
                  <a:pt x="203187" y="115201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>
                <a:solidFill>
                  <a:srgbClr val="FEFEFE"/>
                </a:solidFill>
                <a:latin typeface="Roboto Condensed"/>
                <a:cs typeface="Roboto Condens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>
                <a:solidFill>
                  <a:srgbClr val="FEFEFE"/>
                </a:solidFill>
                <a:latin typeface="Roboto Condensed"/>
                <a:cs typeface="Roboto Condens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" y="5041905"/>
            <a:ext cx="10714414" cy="1849397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090" y="2368559"/>
            <a:ext cx="8065113" cy="569387"/>
          </a:xfrm>
        </p:spPr>
        <p:txBody>
          <a:bodyPr anchor="ctr"/>
          <a:lstStyle>
            <a:lvl1pPr>
              <a:defRPr sz="3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1724" y="5663459"/>
            <a:ext cx="8056479" cy="276999"/>
          </a:xfrm>
        </p:spPr>
        <p:txBody>
          <a:bodyPr anchor="ctr"/>
          <a:lstStyle>
            <a:lvl1pPr marL="0" indent="0">
              <a:buNone/>
              <a:defRPr sz="1800"/>
            </a:lvl1pPr>
            <a:lvl2pPr marL="521574" indent="0">
              <a:buNone/>
              <a:defRPr sz="1600"/>
            </a:lvl2pPr>
            <a:lvl3pPr marL="1043148" indent="0">
              <a:buNone/>
              <a:defRPr sz="1400"/>
            </a:lvl3pPr>
            <a:lvl4pPr marL="1564721" indent="0">
              <a:buNone/>
              <a:defRPr sz="1100"/>
            </a:lvl4pPr>
            <a:lvl5pPr marL="2086295" indent="0">
              <a:buNone/>
              <a:defRPr sz="1100"/>
            </a:lvl5pPr>
            <a:lvl6pPr marL="2607869" indent="0">
              <a:buNone/>
              <a:defRPr sz="1100"/>
            </a:lvl6pPr>
            <a:lvl7pPr marL="3129443" indent="0">
              <a:buNone/>
              <a:defRPr sz="1100"/>
            </a:lvl7pPr>
            <a:lvl8pPr marL="3651016" indent="0">
              <a:buNone/>
              <a:defRPr sz="1100"/>
            </a:lvl8pPr>
            <a:lvl9pPr marL="417259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670" y="7033450"/>
            <a:ext cx="2459482" cy="276999"/>
          </a:xfrm>
        </p:spPr>
        <p:txBody>
          <a:bodyPr/>
          <a:lstStyle/>
          <a:p>
            <a:fld id="{27845443-085E-47C3-A6F1-375E1DAE368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35756" y="7033450"/>
            <a:ext cx="3421887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87670" y="5195870"/>
            <a:ext cx="1344669" cy="276999"/>
          </a:xfrm>
        </p:spPr>
        <p:txBody>
          <a:bodyPr/>
          <a:lstStyle/>
          <a:p>
            <a:fld id="{EFA26AF8-E4B8-4602-9DA5-56EC8C0A2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950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" y="672258"/>
            <a:ext cx="10714414" cy="1849397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34670" y="7033450"/>
            <a:ext cx="2459482" cy="276999"/>
          </a:xfrm>
        </p:spPr>
        <p:txBody>
          <a:bodyPr/>
          <a:lstStyle/>
          <a:p>
            <a:fld id="{27845443-085E-47C3-A6F1-375E1DAE368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35756" y="7033450"/>
            <a:ext cx="3421887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99248" y="7033450"/>
            <a:ext cx="2459482" cy="276999"/>
          </a:xfrm>
        </p:spPr>
        <p:txBody>
          <a:bodyPr/>
          <a:lstStyle/>
          <a:p>
            <a:fld id="{EFA26AF8-E4B8-4602-9DA5-56EC8C0A2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42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6986" y="438792"/>
            <a:ext cx="9839426" cy="395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>
                <a:solidFill>
                  <a:srgbClr val="FEFEFE"/>
                </a:solidFill>
                <a:latin typeface="Roboto Condensed"/>
                <a:cs typeface="Roboto Condens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8959" y="1191686"/>
            <a:ext cx="9455480" cy="3897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7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png"/><Relationship Id="rId7" Type="http://schemas.openxmlformats.org/officeDocument/2006/relationships/image" Target="../media/image33.jpg"/><Relationship Id="rId12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g"/><Relationship Id="rId11" Type="http://schemas.openxmlformats.org/officeDocument/2006/relationships/image" Target="../media/image37.png"/><Relationship Id="rId5" Type="http://schemas.openxmlformats.org/officeDocument/2006/relationships/image" Target="../media/image31.jpg"/><Relationship Id="rId10" Type="http://schemas.openxmlformats.org/officeDocument/2006/relationships/image" Target="../media/image36.jpg"/><Relationship Id="rId4" Type="http://schemas.openxmlformats.org/officeDocument/2006/relationships/image" Target="../media/image30.png"/><Relationship Id="rId9" Type="http://schemas.openxmlformats.org/officeDocument/2006/relationships/image" Target="../media/image35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7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6986" y="438792"/>
            <a:ext cx="9948914" cy="677108"/>
          </a:xfrm>
        </p:spPr>
        <p:txBody>
          <a:bodyPr/>
          <a:lstStyle/>
          <a:p>
            <a: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Памяти настоящего ВРАЧА</a:t>
            </a:r>
            <a:r>
              <a:rPr lang="ru-RU" sz="4400" i="1" dirty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 </a:t>
            </a:r>
            <a: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Palatino Linotype" panose="02040502050505030304" pitchFamily="18" charset="0"/>
              </a:rPr>
              <a:t>и учителя!</a:t>
            </a:r>
            <a:endParaRPr lang="ru-RU" sz="4400" i="1" dirty="0">
              <a:solidFill>
                <a:schemeClr val="accent6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843088"/>
            <a:ext cx="3133725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894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5"/>
          <p:cNvSpPr>
            <a:spLocks noChangeArrowheads="1"/>
          </p:cNvSpPr>
          <p:nvPr/>
        </p:nvSpPr>
        <p:spPr bwMode="auto">
          <a:xfrm>
            <a:off x="494021" y="933360"/>
            <a:ext cx="8776824" cy="1582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4315" tIns="52157" rIns="104315" bIns="5215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dirty="0">
                <a:solidFill>
                  <a:srgbClr val="FF6600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  <a:t>НЕГАТИВНЫЕ ПОСЛЕДСТВИЯ ЯТРОГЕННОЙ</a:t>
            </a:r>
          </a:p>
          <a:p>
            <a:pPr eaLnBrk="1" hangingPunct="1"/>
            <a:r>
              <a:rPr lang="ru-RU" altLang="ru-RU" sz="3200" dirty="0">
                <a:solidFill>
                  <a:srgbClr val="FF6600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  <a:t>ГИПОТЕРМИИ</a:t>
            </a:r>
          </a:p>
        </p:txBody>
      </p:sp>
      <p:sp>
        <p:nvSpPr>
          <p:cNvPr id="19460" name="TextBox 9"/>
          <p:cNvSpPr txBox="1">
            <a:spLocks noChangeArrowheads="1"/>
          </p:cNvSpPr>
          <p:nvPr/>
        </p:nvSpPr>
        <p:spPr bwMode="auto">
          <a:xfrm>
            <a:off x="6845772" y="3016707"/>
            <a:ext cx="3577312" cy="1875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4315" tIns="52157" rIns="104315" bIns="5215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300" dirty="0">
                <a:solidFill>
                  <a:srgbClr val="EC691F"/>
                </a:solidFill>
                <a:latin typeface="Myriad Pro" panose="020B0503030403020204" pitchFamily="34" charset="0"/>
                <a:cs typeface="Times New Roman" pitchFamily="18" charset="0"/>
              </a:rPr>
              <a:t>Экономически выгоднее предупредить гипотермию, чем лечить спровоцированные ею осложнения</a:t>
            </a:r>
            <a:endParaRPr lang="ru-RU" altLang="ru-RU" sz="2300" dirty="0">
              <a:solidFill>
                <a:srgbClr val="EC691F"/>
              </a:solidFill>
              <a:latin typeface="Myriad Pro" panose="020B0503030403020204" pitchFamily="34" charset="0"/>
            </a:endParaRPr>
          </a:p>
        </p:txBody>
      </p:sp>
      <p:graphicFrame>
        <p:nvGraphicFramePr>
          <p:cNvPr id="10" name="Рисунок Smart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112691"/>
              </p:ext>
            </p:extLst>
          </p:nvPr>
        </p:nvGraphicFramePr>
        <p:xfrm>
          <a:off x="-241589" y="2425778"/>
          <a:ext cx="7268184" cy="4096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463" name="Прямоугольник 10"/>
          <p:cNvSpPr>
            <a:spLocks noChangeArrowheads="1"/>
          </p:cNvSpPr>
          <p:nvPr/>
        </p:nvSpPr>
        <p:spPr bwMode="auto">
          <a:xfrm>
            <a:off x="347839" y="6364782"/>
            <a:ext cx="7268170" cy="38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15" tIns="52157" rIns="104315" bIns="5215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rgbClr val="333333"/>
                </a:solidFill>
                <a:latin typeface="Myriad Pro" panose="020B0503030403020204" pitchFamily="34" charset="0"/>
                <a:cs typeface="Times New Roman" pitchFamily="18" charset="0"/>
              </a:rPr>
              <a:t>*</a:t>
            </a:r>
            <a:r>
              <a:rPr lang="ru-RU" altLang="ru-RU" dirty="0">
                <a:solidFill>
                  <a:srgbClr val="333333"/>
                </a:solidFill>
                <a:latin typeface="Myriad Pro" panose="020B0503030403020204" pitchFamily="34" charset="0"/>
                <a:cs typeface="Times New Roman" pitchFamily="18" charset="0"/>
              </a:rPr>
              <a:t> </a:t>
            </a:r>
            <a:r>
              <a:rPr lang="en-US" altLang="ru-RU" dirty="0">
                <a:solidFill>
                  <a:srgbClr val="333333"/>
                </a:solidFill>
                <a:latin typeface="Myriad Pro" panose="020B0503030403020204" pitchFamily="34" charset="0"/>
                <a:cs typeface="Times New Roman" pitchFamily="18" charset="0"/>
              </a:rPr>
              <a:t>Mahoney C. Odom J.,  </a:t>
            </a:r>
            <a:r>
              <a:rPr lang="ru-RU" altLang="ru-RU" dirty="0">
                <a:solidFill>
                  <a:srgbClr val="333333"/>
                </a:solidFill>
                <a:latin typeface="Myriad Pro" panose="020B0503030403020204" pitchFamily="34" charset="0"/>
                <a:cs typeface="Times New Roman" pitchFamily="18" charset="0"/>
              </a:rPr>
              <a:t> Исследования </a:t>
            </a:r>
            <a:r>
              <a:rPr lang="en-US" altLang="ru-RU" dirty="0">
                <a:solidFill>
                  <a:srgbClr val="333333"/>
                </a:solidFill>
                <a:latin typeface="Myriad Pro" panose="020B0503030403020204" pitchFamily="34" charset="0"/>
                <a:cs typeface="Times New Roman" pitchFamily="18" charset="0"/>
              </a:rPr>
              <a:t>1999</a:t>
            </a:r>
            <a:r>
              <a:rPr lang="ru-RU" altLang="ru-RU" dirty="0">
                <a:solidFill>
                  <a:srgbClr val="333333"/>
                </a:solidFill>
                <a:latin typeface="Myriad Pro" panose="020B0503030403020204" pitchFamily="34" charset="0"/>
                <a:cs typeface="Times New Roman" pitchFamily="18" charset="0"/>
              </a:rPr>
              <a:t> года, США</a:t>
            </a:r>
            <a:r>
              <a:rPr lang="en-US" altLang="ru-RU" dirty="0">
                <a:solidFill>
                  <a:srgbClr val="333333"/>
                </a:solidFill>
                <a:latin typeface="Myriad Pro" panose="020B0503030403020204" pitchFamily="34" charset="0"/>
                <a:cs typeface="Times New Roman" pitchFamily="18" charset="0"/>
              </a:rPr>
              <a:t> </a:t>
            </a:r>
            <a:endParaRPr lang="ru-RU" altLang="ru-RU" dirty="0">
              <a:solidFill>
                <a:srgbClr val="333333"/>
              </a:solidFill>
              <a:latin typeface="Myriad Pro" panose="020B0503030403020204" pitchFamily="34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9" name="Овал 8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614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076" y="830643"/>
            <a:ext cx="8686837" cy="1192034"/>
          </a:xfrm>
        </p:spPr>
        <p:txBody>
          <a:bodyPr>
            <a:normAutofit fontScale="90000"/>
          </a:bodyPr>
          <a:lstStyle/>
          <a:p>
            <a:r>
              <a:rPr lang="ru-RU" altLang="ru-RU" sz="23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  <a:t>КОМПЛЕКС МЕРОПРИЯТИЙ ПО ПОДДЕРЖАНИЮ ОПТИМАЛЬНОГО ТЕПЛОВОГО РЕЖИМА ВМЕСТЕ С СОВРЕМЕННОЙ ТЕРАПИЕЙ </a:t>
            </a:r>
            <a:r>
              <a:rPr lang="en-US" altLang="ru-RU" sz="23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  <a:t>– </a:t>
            </a:r>
            <a:br>
              <a:rPr lang="en-US" altLang="ru-RU" sz="23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</a:br>
            <a:r>
              <a:rPr lang="ru-RU" altLang="ru-RU" sz="23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  <a:t>ЭТО ЧАСТЬ ЦЕЛОСТНОЙ СИСТЕМЫ ЛЕЧЕНИЯ </a:t>
            </a:r>
            <a:endParaRPr lang="ru-RU" sz="2300" dirty="0">
              <a:solidFill>
                <a:srgbClr val="EC691F"/>
              </a:solidFill>
              <a:latin typeface="Roboto Condensed" pitchFamily="2" charset="0"/>
              <a:ea typeface="Roboto Condensed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1077" y="2841342"/>
            <a:ext cx="6944315" cy="4785670"/>
          </a:xfrm>
          <a:prstGeom prst="rect">
            <a:avLst/>
          </a:prstGeom>
        </p:spPr>
        <p:txBody>
          <a:bodyPr wrap="square" lIns="104315" tIns="52157" rIns="104315" bIns="52157">
            <a:spAutoFit/>
          </a:bodyPr>
          <a:lstStyle/>
          <a:p>
            <a:pPr marL="417259" indent="-292081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altLang="ru-RU" sz="2700" dirty="0">
                <a:latin typeface="Myriad Pro" panose="020B0503030403020204" pitchFamily="34" charset="0"/>
                <a:cs typeface="Times New Roman" pitchFamily="18" charset="0"/>
              </a:rPr>
              <a:t>Обеспечение оптимальной температуры помещения</a:t>
            </a:r>
          </a:p>
          <a:p>
            <a:pPr marL="417259" indent="-292081">
              <a:spcBef>
                <a:spcPct val="0"/>
              </a:spcBef>
              <a:buFont typeface="Arial" pitchFamily="34" charset="0"/>
              <a:buChar char="•"/>
              <a:defRPr/>
            </a:pPr>
            <a:endParaRPr lang="ru-RU" altLang="ru-RU" sz="2700" dirty="0">
              <a:latin typeface="Myriad Pro" panose="020B0503030403020204" pitchFamily="34" charset="0"/>
              <a:cs typeface="Times New Roman" pitchFamily="18" charset="0"/>
            </a:endParaRPr>
          </a:p>
          <a:p>
            <a:pPr marL="417259" indent="-292081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altLang="ru-RU" sz="2700" dirty="0">
                <a:latin typeface="Myriad Pro" panose="020B0503030403020204" pitchFamily="34" charset="0"/>
                <a:cs typeface="Times New Roman" pitchFamily="18" charset="0"/>
              </a:rPr>
              <a:t>Подогрев используемых инфузионных растворов и жидкостей при проведении </a:t>
            </a:r>
            <a:r>
              <a:rPr lang="ru-RU" altLang="ru-RU" sz="2700" dirty="0" err="1">
                <a:latin typeface="Myriad Pro" panose="020B0503030403020204" pitchFamily="34" charset="0"/>
                <a:cs typeface="Times New Roman" pitchFamily="18" charset="0"/>
              </a:rPr>
              <a:t>инфузионно-транфузионной</a:t>
            </a:r>
            <a:r>
              <a:rPr lang="ru-RU" altLang="ru-RU" sz="2700" dirty="0">
                <a:latin typeface="Myriad Pro" panose="020B0503030403020204" pitchFamily="34" charset="0"/>
                <a:cs typeface="Times New Roman" pitchFamily="18" charset="0"/>
              </a:rPr>
              <a:t> терапии</a:t>
            </a:r>
          </a:p>
          <a:p>
            <a:pPr marL="417259" indent="-292081">
              <a:spcBef>
                <a:spcPct val="0"/>
              </a:spcBef>
              <a:buFont typeface="Arial" pitchFamily="34" charset="0"/>
              <a:buChar char="•"/>
              <a:defRPr/>
            </a:pPr>
            <a:endParaRPr lang="ru-RU" altLang="ru-RU" sz="2700" dirty="0">
              <a:latin typeface="Myriad Pro" panose="020B0503030403020204" pitchFamily="34" charset="0"/>
              <a:cs typeface="Times New Roman" pitchFamily="18" charset="0"/>
            </a:endParaRPr>
          </a:p>
          <a:p>
            <a:pPr marL="417259" indent="-292081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altLang="ru-RU" sz="2700" dirty="0">
                <a:latin typeface="Myriad Pro" panose="020B0503030403020204" pitchFamily="34" charset="0"/>
                <a:cs typeface="Times New Roman" pitchFamily="18" charset="0"/>
              </a:rPr>
              <a:t>Основной и дополнительный обогрев пациентов</a:t>
            </a:r>
          </a:p>
          <a:p>
            <a:pPr marL="417259" indent="-292081">
              <a:spcBef>
                <a:spcPct val="0"/>
              </a:spcBef>
              <a:buFont typeface="Arial" pitchFamily="34" charset="0"/>
              <a:buChar char="•"/>
              <a:defRPr/>
            </a:pPr>
            <a:endParaRPr lang="ru-RU" altLang="ru-RU" sz="2700" dirty="0">
              <a:latin typeface="Myriad Pro" panose="020B0503030403020204" pitchFamily="34" charset="0"/>
              <a:cs typeface="Times New Roman" pitchFamily="18" charset="0"/>
            </a:endParaRPr>
          </a:p>
          <a:p>
            <a:pPr marL="125178">
              <a:spcBef>
                <a:spcPct val="0"/>
              </a:spcBef>
              <a:defRPr/>
            </a:pPr>
            <a:r>
              <a:rPr lang="ru-RU" altLang="ru-RU" dirty="0">
                <a:latin typeface="Myriad Pro" panose="020B0503030403020204" pitchFamily="34" charset="0"/>
                <a:cs typeface="Times New Roman" pitchFamily="18" charset="0"/>
              </a:rPr>
              <a:t>( </a:t>
            </a:r>
            <a:r>
              <a:rPr lang="en-US" altLang="ru-RU" dirty="0">
                <a:latin typeface="Myriad Pro" panose="020B0503030403020204" pitchFamily="34" charset="0"/>
                <a:cs typeface="Times New Roman" pitchFamily="18" charset="0"/>
              </a:rPr>
              <a:t>GCP, </a:t>
            </a:r>
            <a:r>
              <a:rPr lang="ru-RU" altLang="ru-RU" dirty="0">
                <a:latin typeface="Myriad Pro" pitchFamily="34" charset="0"/>
                <a:cs typeface="Times New Roman" pitchFamily="18" charset="0"/>
              </a:rPr>
              <a:t>ТКП )</a:t>
            </a:r>
          </a:p>
          <a:p>
            <a:pPr marL="417259" indent="-292081">
              <a:spcBef>
                <a:spcPct val="0"/>
              </a:spcBef>
              <a:defRPr/>
            </a:pPr>
            <a:r>
              <a:rPr lang="ru-RU" altLang="ru-RU" dirty="0">
                <a:latin typeface="Myriad Pro" pitchFamily="34" charset="0"/>
                <a:cs typeface="Times New Roman" pitchFamily="18" charset="0"/>
              </a:rPr>
              <a:t> 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6" name="Овал 5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7" name="Овал 6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213" y="3544307"/>
            <a:ext cx="2701401" cy="254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7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Заголовок 23"/>
          <p:cNvSpPr txBox="1">
            <a:spLocks/>
          </p:cNvSpPr>
          <p:nvPr/>
        </p:nvSpPr>
        <p:spPr>
          <a:xfrm>
            <a:off x="564880" y="1141012"/>
            <a:ext cx="7873378" cy="835171"/>
          </a:xfrm>
          <a:prstGeom prst="rect">
            <a:avLst/>
          </a:prstGeom>
          <a:effectLst/>
        </p:spPr>
        <p:txBody>
          <a:bodyPr vert="horz" lIns="78236" tIns="39118" rIns="78236" bIns="39118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4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Оборудование для предотвращения и лечения гипотермии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" r="8664"/>
          <a:stretch/>
        </p:blipFill>
        <p:spPr>
          <a:xfrm>
            <a:off x="2756521" y="2517979"/>
            <a:ext cx="2876044" cy="20967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" t="1000" r="4326" b="1"/>
          <a:stretch/>
        </p:blipFill>
        <p:spPr>
          <a:xfrm>
            <a:off x="5749023" y="2505979"/>
            <a:ext cx="2710406" cy="21008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"/>
          <a:stretch/>
        </p:blipFill>
        <p:spPr>
          <a:xfrm>
            <a:off x="8566206" y="2517722"/>
            <a:ext cx="2152499" cy="2097277"/>
          </a:xfrm>
          <a:prstGeom prst="rect">
            <a:avLst/>
          </a:prstGeom>
        </p:spPr>
      </p:pic>
      <p:sp>
        <p:nvSpPr>
          <p:cNvPr id="25" name="Текст 24"/>
          <p:cNvSpPr>
            <a:spLocks noGrp="1"/>
          </p:cNvSpPr>
          <p:nvPr>
            <p:ph idx="4294967295"/>
          </p:nvPr>
        </p:nvSpPr>
        <p:spPr>
          <a:xfrm>
            <a:off x="453662" y="3238299"/>
            <a:ext cx="3053991" cy="769925"/>
          </a:xfrm>
          <a:prstGeom prst="rect">
            <a:avLst/>
          </a:prstGeom>
        </p:spPr>
        <p:txBody>
          <a:bodyPr lIns="104315" tIns="52157" rIns="104315" bIns="52157">
            <a:noAutofit/>
          </a:bodyPr>
          <a:lstStyle/>
          <a:p>
            <a:r>
              <a:rPr lang="ru-RU" dirty="0">
                <a:latin typeface="Myriad Pro" panose="020B0503030403020204" pitchFamily="34" charset="0"/>
              </a:rPr>
              <a:t>Системы обогрева </a:t>
            </a:r>
            <a:br>
              <a:rPr lang="ru-RU" dirty="0">
                <a:latin typeface="Myriad Pro" panose="020B0503030403020204" pitchFamily="34" charset="0"/>
              </a:rPr>
            </a:br>
            <a:r>
              <a:rPr lang="ru-RU" dirty="0">
                <a:latin typeface="Myriad Pro" panose="020B0503030403020204" pitchFamily="34" charset="0"/>
              </a:rPr>
              <a:t>пациентов «</a:t>
            </a:r>
            <a:r>
              <a:rPr lang="ru-RU" dirty="0" err="1">
                <a:latin typeface="Myriad Pro" panose="020B0503030403020204" pitchFamily="34" charset="0"/>
              </a:rPr>
              <a:t>Рамонак</a:t>
            </a:r>
            <a:r>
              <a:rPr lang="ru-RU" dirty="0">
                <a:latin typeface="Myriad Pro" panose="020B0503030403020204" pitchFamily="34" charset="0"/>
              </a:rPr>
              <a:t>»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2189059" y="2385963"/>
            <a:ext cx="2322962" cy="3160847"/>
            <a:chOff x="-3686631" y="-1682811"/>
            <a:chExt cx="2527971" cy="6034371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-3686631" y="3557623"/>
              <a:ext cx="2139993" cy="79393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Прямоугольник 25"/>
            <p:cNvSpPr/>
            <p:nvPr/>
          </p:nvSpPr>
          <p:spPr>
            <a:xfrm>
              <a:off x="-3298653" y="-1682811"/>
              <a:ext cx="2139993" cy="7939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77800" rIns="177800" bIns="0" numCol="1" spcCol="1270" anchor="t" anchorCtr="0">
              <a:noAutofit/>
            </a:bodyPr>
            <a:lstStyle/>
            <a:p>
              <a:pPr algn="ctr" defTabSz="12677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</a:rPr>
                <a:t>Рамонак-01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201269" y="2385958"/>
            <a:ext cx="3560137" cy="2976587"/>
            <a:chOff x="3502003" y="-429909"/>
            <a:chExt cx="3044298" cy="269917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3502003" y="1475326"/>
              <a:ext cx="2139993" cy="79393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Прямоугольник 22"/>
            <p:cNvSpPr/>
            <p:nvPr/>
          </p:nvSpPr>
          <p:spPr>
            <a:xfrm>
              <a:off x="4406308" y="-429909"/>
              <a:ext cx="2139993" cy="7939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77800" rIns="177800" bIns="0" numCol="1" spcCol="1270" anchor="t" anchorCtr="0">
              <a:noAutofit/>
            </a:bodyPr>
            <a:lstStyle/>
            <a:p>
              <a:pPr algn="ctr" defTabSz="12677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</a:rPr>
                <a:t>Рамонак-02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848370" y="4141057"/>
            <a:ext cx="4386303" cy="1221493"/>
            <a:chOff x="5856085" y="1161612"/>
            <a:chExt cx="3750758" cy="1107651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856085" y="1475326"/>
              <a:ext cx="2139993" cy="79393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7237798" y="1161612"/>
              <a:ext cx="2369045" cy="7939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77800" rIns="177800" bIns="0" numCol="1" spcCol="1270" anchor="t" anchorCtr="0">
              <a:noAutofit/>
            </a:bodyPr>
            <a:lstStyle/>
            <a:p>
              <a:pPr algn="ctr" defTabSz="12677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</a:rPr>
                <a:t>Рамонак-03</a:t>
              </a:r>
            </a:p>
          </p:txBody>
        </p:sp>
      </p:grpSp>
      <p:sp>
        <p:nvSpPr>
          <p:cNvPr id="33" name="Текст 24"/>
          <p:cNvSpPr txBox="1">
            <a:spLocks/>
          </p:cNvSpPr>
          <p:nvPr/>
        </p:nvSpPr>
        <p:spPr>
          <a:xfrm>
            <a:off x="455267" y="5878752"/>
            <a:ext cx="5456341" cy="769925"/>
          </a:xfrm>
          <a:prstGeom prst="rect">
            <a:avLst/>
          </a:prstGeom>
        </p:spPr>
        <p:txBody>
          <a:bodyPr vert="horz" lIns="104315" tIns="52157" rIns="104315" bIns="52157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>
                <a:latin typeface="Myriad Pro" panose="020B0503030403020204" pitchFamily="34" charset="0"/>
              </a:rPr>
              <a:t>Аппараты подогрева крови, </a:t>
            </a:r>
            <a:br>
              <a:rPr lang="ru-RU" sz="1800" dirty="0">
                <a:latin typeface="Myriad Pro" panose="020B0503030403020204" pitchFamily="34" charset="0"/>
              </a:rPr>
            </a:br>
            <a:r>
              <a:rPr lang="ru-RU" sz="1800" dirty="0">
                <a:latin typeface="Myriad Pro" panose="020B0503030403020204" pitchFamily="34" charset="0"/>
              </a:rPr>
              <a:t>кровезаменителей и </a:t>
            </a:r>
            <a:br>
              <a:rPr lang="ru-RU" sz="1800" dirty="0">
                <a:latin typeface="Myriad Pro" panose="020B0503030403020204" pitchFamily="34" charset="0"/>
              </a:rPr>
            </a:br>
            <a:r>
              <a:rPr lang="ru-RU" sz="1800" dirty="0" err="1">
                <a:latin typeface="Myriad Pro" panose="020B0503030403020204" pitchFamily="34" charset="0"/>
              </a:rPr>
              <a:t>инфузионных</a:t>
            </a:r>
            <a:r>
              <a:rPr lang="ru-RU" sz="1800" dirty="0">
                <a:latin typeface="Myriad Pro" panose="020B0503030403020204" pitchFamily="34" charset="0"/>
              </a:rPr>
              <a:t> растворов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094" y="5194891"/>
            <a:ext cx="2732019" cy="18118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4" b="7595"/>
          <a:stretch/>
        </p:blipFill>
        <p:spPr>
          <a:xfrm>
            <a:off x="7136295" y="5217874"/>
            <a:ext cx="1367677" cy="17889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58" r="9288" b="5584"/>
          <a:stretch/>
        </p:blipFill>
        <p:spPr>
          <a:xfrm>
            <a:off x="8632193" y="5215099"/>
            <a:ext cx="2061210" cy="1789190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35" name="Овал 34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2432829" y="5175849"/>
            <a:ext cx="3829311" cy="2053496"/>
            <a:chOff x="1835695" y="2889544"/>
            <a:chExt cx="3274470" cy="1862112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1835695" y="3957719"/>
              <a:ext cx="2139993" cy="79393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Прямоугольник 31"/>
            <p:cNvSpPr/>
            <p:nvPr/>
          </p:nvSpPr>
          <p:spPr>
            <a:xfrm>
              <a:off x="2970172" y="2889544"/>
              <a:ext cx="2139993" cy="7939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77800" rIns="177800" bIns="0" numCol="1" spcCol="1270" anchor="t" anchorCtr="0">
              <a:noAutofit/>
            </a:bodyPr>
            <a:lstStyle/>
            <a:p>
              <a:pPr algn="ctr" defTabSz="12677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</a:rPr>
                <a:t>Ампир-01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757969" y="5109036"/>
            <a:ext cx="4209602" cy="2250095"/>
            <a:chOff x="4679044" y="2711268"/>
            <a:chExt cx="3599660" cy="2040388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4679044" y="3957719"/>
              <a:ext cx="2139993" cy="79393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Прямоугольник 29"/>
            <p:cNvSpPr/>
            <p:nvPr/>
          </p:nvSpPr>
          <p:spPr>
            <a:xfrm>
              <a:off x="6138711" y="2711268"/>
              <a:ext cx="2139993" cy="7939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0" tIns="177800" rIns="177800" bIns="0" numCol="1" spcCol="1270" anchor="t" anchorCtr="0">
              <a:noAutofit/>
            </a:bodyPr>
            <a:lstStyle/>
            <a:p>
              <a:pPr algn="ctr" defTabSz="12677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</a:rPr>
                <a:t>AMPIRmini</a:t>
              </a:r>
              <a:endPara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62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076" y="830643"/>
            <a:ext cx="8686837" cy="1192034"/>
          </a:xfrm>
        </p:spPr>
        <p:txBody>
          <a:bodyPr>
            <a:normAutofit/>
          </a:bodyPr>
          <a:lstStyle/>
          <a:p>
            <a:r>
              <a:rPr lang="ru-RU" alt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  <a:t>КАК РАБОТАЕТ СИСТЕМА</a:t>
            </a:r>
            <a:endParaRPr lang="ru-RU" sz="3700" dirty="0">
              <a:solidFill>
                <a:srgbClr val="EC691F"/>
              </a:solidFill>
              <a:latin typeface="Roboto Condensed" pitchFamily="2" charset="0"/>
              <a:ea typeface="Roboto Condensed" pitchFamily="2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6" name="Овал 5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7" name="Овал 6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4991"/>
            <a:ext cx="10693400" cy="510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3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076" y="830643"/>
            <a:ext cx="8686837" cy="1192034"/>
          </a:xfrm>
        </p:spPr>
        <p:txBody>
          <a:bodyPr>
            <a:normAutofit/>
          </a:bodyPr>
          <a:lstStyle/>
          <a:p>
            <a:r>
              <a:rPr lang="ru-RU" alt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  <a:t>КАК РАБОТАЕТ СИСТЕМА</a:t>
            </a:r>
            <a:endParaRPr lang="ru-RU" sz="3700" dirty="0">
              <a:solidFill>
                <a:srgbClr val="EC691F"/>
              </a:solidFill>
              <a:latin typeface="Roboto Condensed" pitchFamily="2" charset="0"/>
              <a:ea typeface="Roboto Condensed" pitchFamily="2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6" name="Овал 5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7" name="Овал 6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  <p:sp>
        <p:nvSpPr>
          <p:cNvPr id="9" name="Shape 74"/>
          <p:cNvSpPr txBox="1">
            <a:spLocks/>
          </p:cNvSpPr>
          <p:nvPr/>
        </p:nvSpPr>
        <p:spPr>
          <a:xfrm>
            <a:off x="372154" y="2608281"/>
            <a:ext cx="8675759" cy="2433620"/>
          </a:xfrm>
          <a:prstGeom prst="rect">
            <a:avLst/>
          </a:prstGeom>
          <a:noFill/>
          <a:ln>
            <a:noFill/>
          </a:ln>
        </p:spPr>
        <p:txBody>
          <a:bodyPr lIns="104298" tIns="104298" rIns="104298" bIns="10429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  <a:buClr>
                <a:srgbClr val="637052"/>
              </a:buClr>
              <a:buSzPct val="25000"/>
            </a:pPr>
            <a:r>
              <a:rPr lang="ru-RU" sz="2900" kern="0" dirty="0">
                <a:solidFill>
                  <a:schemeClr val="tx1"/>
                </a:solidFill>
                <a:latin typeface="Myriad Pro" panose="020B0503030403020204" pitchFamily="34" charset="0"/>
              </a:rPr>
              <a:t>К радиотерминалу подключаются как цифровые, так и аналоговые устройства (датчики, счетчики, контроллеры и другие приборы учета).  </a:t>
            </a:r>
            <a:br>
              <a:rPr lang="ru-RU" sz="2900" kern="0" dirty="0">
                <a:solidFill>
                  <a:schemeClr val="tx1"/>
                </a:solidFill>
                <a:latin typeface="Myriad Pro" panose="020B0503030403020204" pitchFamily="34" charset="0"/>
              </a:rPr>
            </a:br>
            <a:r>
              <a:rPr lang="ru-RU" sz="2900" kern="0" dirty="0">
                <a:solidFill>
                  <a:schemeClr val="tx1"/>
                </a:solidFill>
                <a:latin typeface="Myriad Pro" panose="020B0503030403020204" pitchFamily="34" charset="0"/>
              </a:rPr>
              <a:t>Второй вариант — это встроенные в  приборы контроля </a:t>
            </a:r>
            <a:r>
              <a:rPr lang="ru-RU" sz="2900" kern="0" dirty="0" err="1">
                <a:solidFill>
                  <a:schemeClr val="tx1"/>
                </a:solidFill>
                <a:latin typeface="Myriad Pro" panose="020B0503030403020204" pitchFamily="34" charset="0"/>
              </a:rPr>
              <a:t>радиомодули</a:t>
            </a:r>
            <a:r>
              <a:rPr lang="ru-RU" sz="2900" kern="0" dirty="0">
                <a:solidFill>
                  <a:schemeClr val="tx1"/>
                </a:solidFill>
                <a:latin typeface="Myriad Pro" panose="020B0503030403020204" pitchFamily="34" charset="0"/>
              </a:rPr>
              <a:t> «ZETA».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  <a:buClr>
                <a:srgbClr val="637052"/>
              </a:buClr>
              <a:buSzPct val="25000"/>
            </a:pPr>
            <a:r>
              <a:rPr lang="ru-RU" sz="2900" kern="0" dirty="0">
                <a:solidFill>
                  <a:schemeClr val="tx1"/>
                </a:solidFill>
                <a:latin typeface="Myriad Pro" panose="020B0503030403020204" pitchFamily="34" charset="0"/>
              </a:rPr>
              <a:t>Устройства «ZETA» передают показания на сервер. </a:t>
            </a:r>
          </a:p>
        </p:txBody>
      </p:sp>
    </p:spTree>
    <p:extLst>
      <p:ext uri="{BB962C8B-B14F-4D97-AF65-F5344CB8AC3E}">
        <p14:creationId xmlns:p14="http://schemas.microsoft.com/office/powerpoint/2010/main" val="403109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076" y="830643"/>
            <a:ext cx="8686837" cy="1192034"/>
          </a:xfrm>
        </p:spPr>
        <p:txBody>
          <a:bodyPr>
            <a:normAutofit/>
          </a:bodyPr>
          <a:lstStyle/>
          <a:p>
            <a:r>
              <a:rPr lang="ru-RU" alt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  <a:t>ТЕПЛОВАЯ ЦЕПЬ. РАМОНАК-01</a:t>
            </a:r>
            <a:endParaRPr lang="ru-RU" sz="3700" dirty="0">
              <a:solidFill>
                <a:srgbClr val="EC691F"/>
              </a:solidFill>
              <a:latin typeface="Roboto Condensed" pitchFamily="2" charset="0"/>
              <a:ea typeface="Roboto Condensed" pitchFamily="2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6" name="Овал 5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7" name="Овал 6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20" y="2400311"/>
            <a:ext cx="10259312" cy="516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9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076" y="830643"/>
            <a:ext cx="8686837" cy="1192034"/>
          </a:xfrm>
        </p:spPr>
        <p:txBody>
          <a:bodyPr>
            <a:normAutofit/>
          </a:bodyPr>
          <a:lstStyle/>
          <a:p>
            <a:r>
              <a:rPr lang="ru-RU" alt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  <a:t>ТЕПЛОВАЯ ЦЕПЬ. АМПИР-01</a:t>
            </a:r>
            <a:endParaRPr lang="ru-RU" sz="3700" dirty="0">
              <a:solidFill>
                <a:srgbClr val="EC691F"/>
              </a:solidFill>
              <a:latin typeface="Roboto Condensed" pitchFamily="2" charset="0"/>
              <a:ea typeface="Roboto Condensed" pitchFamily="2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6" name="Овал 5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7" name="Овал 6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8081"/>
            <a:ext cx="10693400" cy="424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47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12787" y="6875601"/>
            <a:ext cx="1924050" cy="684530"/>
          </a:xfrm>
          <a:custGeom>
            <a:avLst/>
            <a:gdLst/>
            <a:ahLst/>
            <a:cxnLst/>
            <a:rect l="l" t="t" r="r" b="b"/>
            <a:pathLst>
              <a:path w="1924050" h="684529">
                <a:moveTo>
                  <a:pt x="1923973" y="0"/>
                </a:moveTo>
                <a:lnTo>
                  <a:pt x="563867" y="302539"/>
                </a:lnTo>
                <a:lnTo>
                  <a:pt x="0" y="684402"/>
                </a:lnTo>
                <a:lnTo>
                  <a:pt x="665937" y="684402"/>
                </a:lnTo>
                <a:lnTo>
                  <a:pt x="1923973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61608" y="6550351"/>
            <a:ext cx="1528445" cy="1009650"/>
          </a:xfrm>
          <a:custGeom>
            <a:avLst/>
            <a:gdLst/>
            <a:ahLst/>
            <a:cxnLst/>
            <a:rect l="l" t="t" r="r" b="b"/>
            <a:pathLst>
              <a:path w="1528445" h="1009650">
                <a:moveTo>
                  <a:pt x="0" y="0"/>
                </a:moveTo>
                <a:lnTo>
                  <a:pt x="109600" y="9461"/>
                </a:lnTo>
                <a:lnTo>
                  <a:pt x="1059230" y="1009649"/>
                </a:lnTo>
                <a:lnTo>
                  <a:pt x="1527898" y="1009649"/>
                </a:lnTo>
                <a:lnTo>
                  <a:pt x="1527898" y="131825"/>
                </a:lnTo>
                <a:lnTo>
                  <a:pt x="0" y="0"/>
                </a:lnTo>
                <a:close/>
              </a:path>
            </a:pathLst>
          </a:custGeom>
          <a:solidFill>
            <a:srgbClr val="F0A15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36756" y="5844563"/>
            <a:ext cx="3589020" cy="1715770"/>
          </a:xfrm>
          <a:custGeom>
            <a:avLst/>
            <a:gdLst/>
            <a:ahLst/>
            <a:cxnLst/>
            <a:rect l="l" t="t" r="r" b="b"/>
            <a:pathLst>
              <a:path w="3589020" h="1715770">
                <a:moveTo>
                  <a:pt x="609003" y="0"/>
                </a:moveTo>
                <a:lnTo>
                  <a:pt x="0" y="1031036"/>
                </a:lnTo>
                <a:lnTo>
                  <a:pt x="2572575" y="1715439"/>
                </a:lnTo>
                <a:lnTo>
                  <a:pt x="3588473" y="1715439"/>
                </a:lnTo>
                <a:lnTo>
                  <a:pt x="609003" y="0"/>
                </a:lnTo>
                <a:close/>
              </a:path>
            </a:pathLst>
          </a:custGeom>
          <a:solidFill>
            <a:srgbClr val="ED701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36750" y="5844561"/>
            <a:ext cx="609600" cy="1193165"/>
          </a:xfrm>
          <a:custGeom>
            <a:avLst/>
            <a:gdLst/>
            <a:ahLst/>
            <a:cxnLst/>
            <a:rect l="l" t="t" r="r" b="b"/>
            <a:pathLst>
              <a:path w="609600" h="1193165">
                <a:moveTo>
                  <a:pt x="609003" y="0"/>
                </a:moveTo>
                <a:lnTo>
                  <a:pt x="0" y="1031036"/>
                </a:lnTo>
                <a:lnTo>
                  <a:pt x="609003" y="1193063"/>
                </a:lnTo>
                <a:lnTo>
                  <a:pt x="609003" y="0"/>
                </a:lnTo>
                <a:close/>
              </a:path>
            </a:pathLst>
          </a:custGeom>
          <a:solidFill>
            <a:srgbClr val="BD512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36473" y="5844552"/>
            <a:ext cx="4009390" cy="1715770"/>
          </a:xfrm>
          <a:custGeom>
            <a:avLst/>
            <a:gdLst/>
            <a:ahLst/>
            <a:cxnLst/>
            <a:rect l="l" t="t" r="r" b="b"/>
            <a:pathLst>
              <a:path w="4009390" h="1715770">
                <a:moveTo>
                  <a:pt x="4009288" y="0"/>
                </a:moveTo>
                <a:lnTo>
                  <a:pt x="0" y="1715452"/>
                </a:lnTo>
                <a:lnTo>
                  <a:pt x="323164" y="1715452"/>
                </a:lnTo>
                <a:lnTo>
                  <a:pt x="3400285" y="1031049"/>
                </a:lnTo>
                <a:lnTo>
                  <a:pt x="4009288" y="0"/>
                </a:lnTo>
                <a:close/>
              </a:path>
            </a:pathLst>
          </a:custGeom>
          <a:solidFill>
            <a:srgbClr val="D6602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79510" y="6228008"/>
            <a:ext cx="2810510" cy="356235"/>
          </a:xfrm>
          <a:custGeom>
            <a:avLst/>
            <a:gdLst/>
            <a:ahLst/>
            <a:cxnLst/>
            <a:rect l="l" t="t" r="r" b="b"/>
            <a:pathLst>
              <a:path w="2810509" h="356234">
                <a:moveTo>
                  <a:pt x="2810002" y="0"/>
                </a:moveTo>
                <a:lnTo>
                  <a:pt x="0" y="113398"/>
                </a:lnTo>
                <a:lnTo>
                  <a:pt x="2810002" y="355853"/>
                </a:lnTo>
                <a:lnTo>
                  <a:pt x="2810002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59658" y="7178103"/>
            <a:ext cx="1717014" cy="3819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79498" y="6439712"/>
            <a:ext cx="2341333" cy="11202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978731" y="6875602"/>
            <a:ext cx="3830954" cy="684530"/>
          </a:xfrm>
          <a:custGeom>
            <a:avLst/>
            <a:gdLst/>
            <a:ahLst/>
            <a:cxnLst/>
            <a:rect l="l" t="t" r="r" b="b"/>
            <a:pathLst>
              <a:path w="3830954" h="684529">
                <a:moveTo>
                  <a:pt x="1258023" y="0"/>
                </a:moveTo>
                <a:lnTo>
                  <a:pt x="0" y="684402"/>
                </a:lnTo>
                <a:lnTo>
                  <a:pt x="3830624" y="684402"/>
                </a:lnTo>
                <a:lnTo>
                  <a:pt x="1258023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07840" y="7281049"/>
            <a:ext cx="1649095" cy="279400"/>
          </a:xfrm>
          <a:custGeom>
            <a:avLst/>
            <a:gdLst/>
            <a:ahLst/>
            <a:cxnLst/>
            <a:rect l="l" t="t" r="r" b="b"/>
            <a:pathLst>
              <a:path w="1649095" h="279400">
                <a:moveTo>
                  <a:pt x="1648701" y="0"/>
                </a:moveTo>
                <a:lnTo>
                  <a:pt x="0" y="278955"/>
                </a:lnTo>
                <a:lnTo>
                  <a:pt x="1000074" y="278955"/>
                </a:lnTo>
                <a:lnTo>
                  <a:pt x="1648701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0" y="3818928"/>
            <a:ext cx="3018361" cy="25004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012274" y="3818928"/>
            <a:ext cx="1293672" cy="291171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6313271"/>
            <a:ext cx="3018361" cy="4173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338709"/>
            <a:ext cx="6322060" cy="609600"/>
          </a:xfrm>
          <a:custGeom>
            <a:avLst/>
            <a:gdLst/>
            <a:ahLst/>
            <a:cxnLst/>
            <a:rect l="l" t="t" r="r" b="b"/>
            <a:pathLst>
              <a:path w="6322060" h="609600">
                <a:moveTo>
                  <a:pt x="0" y="609473"/>
                </a:moveTo>
                <a:lnTo>
                  <a:pt x="6321869" y="609473"/>
                </a:lnTo>
                <a:lnTo>
                  <a:pt x="6321869" y="0"/>
                </a:lnTo>
                <a:lnTo>
                  <a:pt x="0" y="0"/>
                </a:lnTo>
                <a:lnTo>
                  <a:pt x="0" y="609473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321856" y="338709"/>
            <a:ext cx="280035" cy="609600"/>
          </a:xfrm>
          <a:custGeom>
            <a:avLst/>
            <a:gdLst/>
            <a:ahLst/>
            <a:cxnLst/>
            <a:rect l="l" t="t" r="r" b="b"/>
            <a:pathLst>
              <a:path w="280034" h="609600">
                <a:moveTo>
                  <a:pt x="0" y="0"/>
                </a:moveTo>
                <a:lnTo>
                  <a:pt x="279831" y="0"/>
                </a:lnTo>
                <a:lnTo>
                  <a:pt x="279831" y="609460"/>
                </a:lnTo>
                <a:lnTo>
                  <a:pt x="0" y="609460"/>
                </a:lnTo>
                <a:lnTo>
                  <a:pt x="0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48480" y="6940374"/>
            <a:ext cx="723900" cy="396875"/>
          </a:xfrm>
          <a:custGeom>
            <a:avLst/>
            <a:gdLst/>
            <a:ahLst/>
            <a:cxnLst/>
            <a:rect l="l" t="t" r="r" b="b"/>
            <a:pathLst>
              <a:path w="723900" h="396875">
                <a:moveTo>
                  <a:pt x="660322" y="0"/>
                </a:moveTo>
                <a:lnTo>
                  <a:pt x="617628" y="5454"/>
                </a:lnTo>
                <a:lnTo>
                  <a:pt x="563530" y="21718"/>
                </a:lnTo>
                <a:lnTo>
                  <a:pt x="500384" y="47478"/>
                </a:lnTo>
                <a:lnTo>
                  <a:pt x="430546" y="81417"/>
                </a:lnTo>
                <a:lnTo>
                  <a:pt x="393788" y="101081"/>
                </a:lnTo>
                <a:lnTo>
                  <a:pt x="356374" y="122222"/>
                </a:lnTo>
                <a:lnTo>
                  <a:pt x="318399" y="144787"/>
                </a:lnTo>
                <a:lnTo>
                  <a:pt x="280224" y="168576"/>
                </a:lnTo>
                <a:lnTo>
                  <a:pt x="242143" y="193424"/>
                </a:lnTo>
                <a:lnTo>
                  <a:pt x="204452" y="219166"/>
                </a:lnTo>
                <a:lnTo>
                  <a:pt x="167444" y="245638"/>
                </a:lnTo>
                <a:lnTo>
                  <a:pt x="131414" y="272676"/>
                </a:lnTo>
                <a:lnTo>
                  <a:pt x="96658" y="300115"/>
                </a:lnTo>
                <a:lnTo>
                  <a:pt x="63469" y="327791"/>
                </a:lnTo>
                <a:lnTo>
                  <a:pt x="32142" y="355539"/>
                </a:lnTo>
                <a:lnTo>
                  <a:pt x="2971" y="383195"/>
                </a:lnTo>
                <a:lnTo>
                  <a:pt x="0" y="388707"/>
                </a:lnTo>
                <a:lnTo>
                  <a:pt x="2362" y="394740"/>
                </a:lnTo>
                <a:lnTo>
                  <a:pt x="5067" y="396607"/>
                </a:lnTo>
                <a:lnTo>
                  <a:pt x="94640" y="396607"/>
                </a:lnTo>
                <a:lnTo>
                  <a:pt x="113456" y="375666"/>
                </a:lnTo>
                <a:lnTo>
                  <a:pt x="133880" y="353497"/>
                </a:lnTo>
                <a:lnTo>
                  <a:pt x="179059" y="306488"/>
                </a:lnTo>
                <a:lnTo>
                  <a:pt x="229196" y="257609"/>
                </a:lnTo>
                <a:lnTo>
                  <a:pt x="283309" y="208888"/>
                </a:lnTo>
                <a:lnTo>
                  <a:pt x="340417" y="162352"/>
                </a:lnTo>
                <a:lnTo>
                  <a:pt x="399537" y="120029"/>
                </a:lnTo>
                <a:lnTo>
                  <a:pt x="459690" y="83947"/>
                </a:lnTo>
                <a:lnTo>
                  <a:pt x="519893" y="56134"/>
                </a:lnTo>
                <a:lnTo>
                  <a:pt x="579164" y="38617"/>
                </a:lnTo>
                <a:lnTo>
                  <a:pt x="636524" y="33425"/>
                </a:lnTo>
                <a:lnTo>
                  <a:pt x="701868" y="33425"/>
                </a:lnTo>
                <a:lnTo>
                  <a:pt x="696173" y="23725"/>
                </a:lnTo>
                <a:lnTo>
                  <a:pt x="688929" y="14788"/>
                </a:lnTo>
                <a:lnTo>
                  <a:pt x="680586" y="7710"/>
                </a:lnTo>
                <a:lnTo>
                  <a:pt x="671073" y="2708"/>
                </a:lnTo>
                <a:lnTo>
                  <a:pt x="660322" y="0"/>
                </a:lnTo>
                <a:close/>
              </a:path>
              <a:path w="723900" h="396875">
                <a:moveTo>
                  <a:pt x="701868" y="33425"/>
                </a:moveTo>
                <a:lnTo>
                  <a:pt x="636524" y="33425"/>
                </a:lnTo>
                <a:lnTo>
                  <a:pt x="648002" y="35228"/>
                </a:lnTo>
                <a:lnTo>
                  <a:pt x="657147" y="39690"/>
                </a:lnTo>
                <a:lnTo>
                  <a:pt x="674474" y="77995"/>
                </a:lnTo>
                <a:lnTo>
                  <a:pt x="675009" y="91148"/>
                </a:lnTo>
                <a:lnTo>
                  <a:pt x="674433" y="105119"/>
                </a:lnTo>
                <a:lnTo>
                  <a:pt x="668069" y="148860"/>
                </a:lnTo>
                <a:lnTo>
                  <a:pt x="662241" y="175500"/>
                </a:lnTo>
                <a:lnTo>
                  <a:pt x="662724" y="177811"/>
                </a:lnTo>
                <a:lnTo>
                  <a:pt x="665708" y="181685"/>
                </a:lnTo>
                <a:lnTo>
                  <a:pt x="667778" y="182713"/>
                </a:lnTo>
                <a:lnTo>
                  <a:pt x="722998" y="182701"/>
                </a:lnTo>
                <a:lnTo>
                  <a:pt x="723278" y="168576"/>
                </a:lnTo>
                <a:lnTo>
                  <a:pt x="723166" y="148860"/>
                </a:lnTo>
                <a:lnTo>
                  <a:pt x="720399" y="104246"/>
                </a:lnTo>
                <a:lnTo>
                  <a:pt x="711993" y="59524"/>
                </a:lnTo>
                <a:lnTo>
                  <a:pt x="702385" y="34305"/>
                </a:lnTo>
                <a:lnTo>
                  <a:pt x="701868" y="33425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47735" y="7146555"/>
            <a:ext cx="243204" cy="190500"/>
          </a:xfrm>
          <a:custGeom>
            <a:avLst/>
            <a:gdLst/>
            <a:ahLst/>
            <a:cxnLst/>
            <a:rect l="l" t="t" r="r" b="b"/>
            <a:pathLst>
              <a:path w="243205" h="190500">
                <a:moveTo>
                  <a:pt x="108407" y="0"/>
                </a:moveTo>
                <a:lnTo>
                  <a:pt x="58813" y="0"/>
                </a:lnTo>
                <a:lnTo>
                  <a:pt x="56845" y="1041"/>
                </a:lnTo>
                <a:lnTo>
                  <a:pt x="54165" y="4724"/>
                </a:lnTo>
                <a:lnTo>
                  <a:pt x="53847" y="6819"/>
                </a:lnTo>
                <a:lnTo>
                  <a:pt x="90931" y="94843"/>
                </a:lnTo>
                <a:lnTo>
                  <a:pt x="90246" y="97510"/>
                </a:lnTo>
                <a:lnTo>
                  <a:pt x="723" y="182435"/>
                </a:lnTo>
                <a:lnTo>
                  <a:pt x="0" y="184810"/>
                </a:lnTo>
                <a:lnTo>
                  <a:pt x="1282" y="189115"/>
                </a:lnTo>
                <a:lnTo>
                  <a:pt x="3098" y="190423"/>
                </a:lnTo>
                <a:lnTo>
                  <a:pt x="52946" y="190423"/>
                </a:lnTo>
                <a:lnTo>
                  <a:pt x="54533" y="189750"/>
                </a:lnTo>
                <a:lnTo>
                  <a:pt x="105105" y="140627"/>
                </a:lnTo>
                <a:lnTo>
                  <a:pt x="106959" y="139954"/>
                </a:lnTo>
                <a:lnTo>
                  <a:pt x="171183" y="139954"/>
                </a:lnTo>
                <a:lnTo>
                  <a:pt x="151599" y="97739"/>
                </a:lnTo>
                <a:lnTo>
                  <a:pt x="152234" y="95008"/>
                </a:lnTo>
                <a:lnTo>
                  <a:pt x="196529" y="52133"/>
                </a:lnTo>
                <a:lnTo>
                  <a:pt x="136207" y="52133"/>
                </a:lnTo>
                <a:lnTo>
                  <a:pt x="132346" y="51765"/>
                </a:lnTo>
                <a:lnTo>
                  <a:pt x="130886" y="50723"/>
                </a:lnTo>
                <a:lnTo>
                  <a:pt x="110096" y="1079"/>
                </a:lnTo>
                <a:lnTo>
                  <a:pt x="108407" y="0"/>
                </a:lnTo>
                <a:close/>
              </a:path>
              <a:path w="243205" h="190500">
                <a:moveTo>
                  <a:pt x="171183" y="139954"/>
                </a:moveTo>
                <a:lnTo>
                  <a:pt x="106959" y="139954"/>
                </a:lnTo>
                <a:lnTo>
                  <a:pt x="110756" y="140347"/>
                </a:lnTo>
                <a:lnTo>
                  <a:pt x="112179" y="141376"/>
                </a:lnTo>
                <a:lnTo>
                  <a:pt x="132473" y="189344"/>
                </a:lnTo>
                <a:lnTo>
                  <a:pt x="134162" y="190423"/>
                </a:lnTo>
                <a:lnTo>
                  <a:pt x="186410" y="190423"/>
                </a:lnTo>
                <a:lnTo>
                  <a:pt x="188417" y="189344"/>
                </a:lnTo>
                <a:lnTo>
                  <a:pt x="191071" y="185572"/>
                </a:lnTo>
                <a:lnTo>
                  <a:pt x="191350" y="183426"/>
                </a:lnTo>
                <a:lnTo>
                  <a:pt x="171183" y="139954"/>
                </a:lnTo>
                <a:close/>
              </a:path>
              <a:path w="243205" h="190500">
                <a:moveTo>
                  <a:pt x="239788" y="0"/>
                </a:moveTo>
                <a:lnTo>
                  <a:pt x="189649" y="0"/>
                </a:lnTo>
                <a:lnTo>
                  <a:pt x="188023" y="711"/>
                </a:lnTo>
                <a:lnTo>
                  <a:pt x="138074" y="51396"/>
                </a:lnTo>
                <a:lnTo>
                  <a:pt x="136207" y="52133"/>
                </a:lnTo>
                <a:lnTo>
                  <a:pt x="196529" y="52133"/>
                </a:lnTo>
                <a:lnTo>
                  <a:pt x="242201" y="7924"/>
                </a:lnTo>
                <a:lnTo>
                  <a:pt x="242912" y="5562"/>
                </a:lnTo>
                <a:lnTo>
                  <a:pt x="241604" y="1295"/>
                </a:lnTo>
                <a:lnTo>
                  <a:pt x="239788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51748" y="7146551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10" h="190500">
                <a:moveTo>
                  <a:pt x="58100" y="0"/>
                </a:moveTo>
                <a:lnTo>
                  <a:pt x="55370" y="2095"/>
                </a:lnTo>
                <a:lnTo>
                  <a:pt x="45514" y="35737"/>
                </a:lnTo>
                <a:lnTo>
                  <a:pt x="45743" y="37337"/>
                </a:lnTo>
                <a:lnTo>
                  <a:pt x="47648" y="39992"/>
                </a:lnTo>
                <a:lnTo>
                  <a:pt x="49058" y="40678"/>
                </a:lnTo>
                <a:lnTo>
                  <a:pt x="140158" y="40875"/>
                </a:lnTo>
                <a:lnTo>
                  <a:pt x="154338" y="43065"/>
                </a:lnTo>
                <a:lnTo>
                  <a:pt x="162431" y="47650"/>
                </a:lnTo>
                <a:lnTo>
                  <a:pt x="165923" y="51638"/>
                </a:lnTo>
                <a:lnTo>
                  <a:pt x="166469" y="58915"/>
                </a:lnTo>
                <a:lnTo>
                  <a:pt x="163358" y="72402"/>
                </a:lnTo>
                <a:lnTo>
                  <a:pt x="160513" y="74714"/>
                </a:lnTo>
                <a:lnTo>
                  <a:pt x="87297" y="74882"/>
                </a:lnTo>
                <a:lnTo>
                  <a:pt x="73247" y="75733"/>
                </a:lnTo>
                <a:lnTo>
                  <a:pt x="30906" y="91692"/>
                </a:lnTo>
                <a:lnTo>
                  <a:pt x="7103" y="122926"/>
                </a:lnTo>
                <a:lnTo>
                  <a:pt x="0" y="149745"/>
                </a:lnTo>
                <a:lnTo>
                  <a:pt x="790" y="162134"/>
                </a:lnTo>
                <a:lnTo>
                  <a:pt x="31555" y="188924"/>
                </a:lnTo>
                <a:lnTo>
                  <a:pt x="70660" y="190436"/>
                </a:lnTo>
                <a:lnTo>
                  <a:pt x="178979" y="190436"/>
                </a:lnTo>
                <a:lnTo>
                  <a:pt x="181709" y="188328"/>
                </a:lnTo>
                <a:lnTo>
                  <a:pt x="193040" y="149745"/>
                </a:lnTo>
                <a:lnTo>
                  <a:pt x="69769" y="149740"/>
                </a:lnTo>
                <a:lnTo>
                  <a:pt x="62875" y="148437"/>
                </a:lnTo>
                <a:lnTo>
                  <a:pt x="59319" y="145897"/>
                </a:lnTo>
                <a:lnTo>
                  <a:pt x="55840" y="143357"/>
                </a:lnTo>
                <a:lnTo>
                  <a:pt x="54963" y="138988"/>
                </a:lnTo>
                <a:lnTo>
                  <a:pt x="58367" y="127393"/>
                </a:lnTo>
                <a:lnTo>
                  <a:pt x="61364" y="123151"/>
                </a:lnTo>
                <a:lnTo>
                  <a:pt x="70216" y="116763"/>
                </a:lnTo>
                <a:lnTo>
                  <a:pt x="75423" y="115188"/>
                </a:lnTo>
                <a:lnTo>
                  <a:pt x="203188" y="115188"/>
                </a:lnTo>
                <a:lnTo>
                  <a:pt x="213304" y="80741"/>
                </a:lnTo>
                <a:lnTo>
                  <a:pt x="217504" y="64481"/>
                </a:lnTo>
                <a:lnTo>
                  <a:pt x="219399" y="50011"/>
                </a:lnTo>
                <a:lnTo>
                  <a:pt x="218990" y="37333"/>
                </a:lnTo>
                <a:lnTo>
                  <a:pt x="194295" y="4559"/>
                </a:lnTo>
                <a:lnTo>
                  <a:pt x="160877" y="121"/>
                </a:lnTo>
                <a:lnTo>
                  <a:pt x="58100" y="0"/>
                </a:lnTo>
                <a:close/>
              </a:path>
              <a:path w="219710" h="190500">
                <a:moveTo>
                  <a:pt x="203188" y="115188"/>
                </a:moveTo>
                <a:lnTo>
                  <a:pt x="81430" y="115188"/>
                </a:lnTo>
                <a:lnTo>
                  <a:pt x="90104" y="115392"/>
                </a:lnTo>
                <a:lnTo>
                  <a:pt x="145743" y="115392"/>
                </a:lnTo>
                <a:lnTo>
                  <a:pt x="147153" y="116077"/>
                </a:lnTo>
                <a:lnTo>
                  <a:pt x="149058" y="118732"/>
                </a:lnTo>
                <a:lnTo>
                  <a:pt x="149286" y="120332"/>
                </a:lnTo>
                <a:lnTo>
                  <a:pt x="141272" y="147650"/>
                </a:lnTo>
                <a:lnTo>
                  <a:pt x="138555" y="149745"/>
                </a:lnTo>
                <a:lnTo>
                  <a:pt x="193041" y="149740"/>
                </a:lnTo>
                <a:lnTo>
                  <a:pt x="203188" y="115188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83350" y="7146549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5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5" h="190500">
                <a:moveTo>
                  <a:pt x="202323" y="0"/>
                </a:moveTo>
                <a:lnTo>
                  <a:pt x="12573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4" y="40640"/>
                </a:lnTo>
                <a:lnTo>
                  <a:pt x="196024" y="38544"/>
                </a:lnTo>
                <a:lnTo>
                  <a:pt x="205867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76291" y="7146549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5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5" h="190500">
                <a:moveTo>
                  <a:pt x="202323" y="0"/>
                </a:moveTo>
                <a:lnTo>
                  <a:pt x="12572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3" y="40640"/>
                </a:lnTo>
                <a:lnTo>
                  <a:pt x="196024" y="38544"/>
                </a:lnTo>
                <a:lnTo>
                  <a:pt x="205866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046759" y="7146549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09" h="190500">
                <a:moveTo>
                  <a:pt x="58101" y="0"/>
                </a:moveTo>
                <a:lnTo>
                  <a:pt x="55383" y="2095"/>
                </a:lnTo>
                <a:lnTo>
                  <a:pt x="45515" y="35737"/>
                </a:lnTo>
                <a:lnTo>
                  <a:pt x="45743" y="37338"/>
                </a:lnTo>
                <a:lnTo>
                  <a:pt x="47648" y="39992"/>
                </a:lnTo>
                <a:lnTo>
                  <a:pt x="49058" y="40678"/>
                </a:lnTo>
                <a:lnTo>
                  <a:pt x="140159" y="40875"/>
                </a:lnTo>
                <a:lnTo>
                  <a:pt x="154338" y="43065"/>
                </a:lnTo>
                <a:lnTo>
                  <a:pt x="162431" y="47650"/>
                </a:lnTo>
                <a:lnTo>
                  <a:pt x="165924" y="51638"/>
                </a:lnTo>
                <a:lnTo>
                  <a:pt x="166470" y="58915"/>
                </a:lnTo>
                <a:lnTo>
                  <a:pt x="163358" y="72415"/>
                </a:lnTo>
                <a:lnTo>
                  <a:pt x="160526" y="74714"/>
                </a:lnTo>
                <a:lnTo>
                  <a:pt x="87299" y="74882"/>
                </a:lnTo>
                <a:lnTo>
                  <a:pt x="73249" y="75734"/>
                </a:lnTo>
                <a:lnTo>
                  <a:pt x="30907" y="91693"/>
                </a:lnTo>
                <a:lnTo>
                  <a:pt x="7110" y="122930"/>
                </a:lnTo>
                <a:lnTo>
                  <a:pt x="0" y="149746"/>
                </a:lnTo>
                <a:lnTo>
                  <a:pt x="793" y="162141"/>
                </a:lnTo>
                <a:lnTo>
                  <a:pt x="31556" y="188924"/>
                </a:lnTo>
                <a:lnTo>
                  <a:pt x="70661" y="190436"/>
                </a:lnTo>
                <a:lnTo>
                  <a:pt x="178992" y="190423"/>
                </a:lnTo>
                <a:lnTo>
                  <a:pt x="181710" y="188341"/>
                </a:lnTo>
                <a:lnTo>
                  <a:pt x="193043" y="149745"/>
                </a:lnTo>
                <a:lnTo>
                  <a:pt x="69810" y="149745"/>
                </a:lnTo>
                <a:lnTo>
                  <a:pt x="62888" y="148450"/>
                </a:lnTo>
                <a:lnTo>
                  <a:pt x="59320" y="145897"/>
                </a:lnTo>
                <a:lnTo>
                  <a:pt x="55840" y="143357"/>
                </a:lnTo>
                <a:lnTo>
                  <a:pt x="54964" y="138988"/>
                </a:lnTo>
                <a:lnTo>
                  <a:pt x="58367" y="127393"/>
                </a:lnTo>
                <a:lnTo>
                  <a:pt x="61364" y="123151"/>
                </a:lnTo>
                <a:lnTo>
                  <a:pt x="65822" y="119964"/>
                </a:lnTo>
                <a:lnTo>
                  <a:pt x="70216" y="116763"/>
                </a:lnTo>
                <a:lnTo>
                  <a:pt x="75423" y="115201"/>
                </a:lnTo>
                <a:lnTo>
                  <a:pt x="203186" y="115201"/>
                </a:lnTo>
                <a:lnTo>
                  <a:pt x="213310" y="80725"/>
                </a:lnTo>
                <a:lnTo>
                  <a:pt x="217511" y="64473"/>
                </a:lnTo>
                <a:lnTo>
                  <a:pt x="219406" y="50009"/>
                </a:lnTo>
                <a:lnTo>
                  <a:pt x="218995" y="37335"/>
                </a:lnTo>
                <a:lnTo>
                  <a:pt x="194295" y="4559"/>
                </a:lnTo>
                <a:lnTo>
                  <a:pt x="160881" y="121"/>
                </a:lnTo>
                <a:lnTo>
                  <a:pt x="58101" y="0"/>
                </a:lnTo>
                <a:close/>
              </a:path>
              <a:path w="219709" h="190500">
                <a:moveTo>
                  <a:pt x="203186" y="115201"/>
                </a:moveTo>
                <a:lnTo>
                  <a:pt x="81430" y="115201"/>
                </a:lnTo>
                <a:lnTo>
                  <a:pt x="90105" y="115392"/>
                </a:lnTo>
                <a:lnTo>
                  <a:pt x="145743" y="115392"/>
                </a:lnTo>
                <a:lnTo>
                  <a:pt x="147153" y="116090"/>
                </a:lnTo>
                <a:lnTo>
                  <a:pt x="149058" y="118732"/>
                </a:lnTo>
                <a:lnTo>
                  <a:pt x="149287" y="120332"/>
                </a:lnTo>
                <a:lnTo>
                  <a:pt x="141286" y="147662"/>
                </a:lnTo>
                <a:lnTo>
                  <a:pt x="138555" y="149745"/>
                </a:lnTo>
                <a:lnTo>
                  <a:pt x="193043" y="149745"/>
                </a:lnTo>
                <a:lnTo>
                  <a:pt x="203186" y="115201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26764" y="386096"/>
            <a:ext cx="4291965" cy="528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ts val="2050"/>
              </a:lnSpc>
            </a:pP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КОМПЛЕ</a:t>
            </a:r>
            <a:r>
              <a:rPr sz="1800" b="0" spc="-30" dirty="0">
                <a:solidFill>
                  <a:srgbClr val="FEFEFE"/>
                </a:solidFill>
                <a:latin typeface="Roboto Condensed"/>
                <a:cs typeface="Roboto Condensed"/>
              </a:rPr>
              <a:t>К</a:t>
            </a: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С </a:t>
            </a:r>
            <a:r>
              <a:rPr sz="1800" b="0" spc="10" dirty="0">
                <a:solidFill>
                  <a:srgbClr val="FEFEFE"/>
                </a:solidFill>
                <a:latin typeface="Roboto Condensed"/>
                <a:cs typeface="Roboto Condensed"/>
              </a:rPr>
              <a:t>Д</a:t>
            </a: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ЛЯ ВЫЗОВА И </a:t>
            </a:r>
            <a:r>
              <a:rPr sz="1800" b="0" spc="-30" dirty="0">
                <a:solidFill>
                  <a:srgbClr val="FEFEFE"/>
                </a:solidFill>
                <a:latin typeface="Roboto Condensed"/>
                <a:cs typeface="Roboto Condensed"/>
              </a:rPr>
              <a:t>К</a:t>
            </a: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О</a:t>
            </a:r>
            <a:r>
              <a:rPr sz="1800" b="0" spc="-30" dirty="0">
                <a:solidFill>
                  <a:srgbClr val="FEFEFE"/>
                </a:solidFill>
                <a:latin typeface="Roboto Condensed"/>
                <a:cs typeface="Roboto Condensed"/>
              </a:rPr>
              <a:t>Н</a:t>
            </a: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ТР</a:t>
            </a:r>
            <a:r>
              <a:rPr sz="1800" b="0" spc="-30" dirty="0">
                <a:solidFill>
                  <a:srgbClr val="FEFEFE"/>
                </a:solidFill>
                <a:latin typeface="Roboto Condensed"/>
                <a:cs typeface="Roboto Condensed"/>
              </a:rPr>
              <a:t>О</a:t>
            </a: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ЛЯ </a:t>
            </a:r>
            <a:r>
              <a:rPr sz="1800" b="0" spc="-25" dirty="0">
                <a:solidFill>
                  <a:srgbClr val="FEFEFE"/>
                </a:solidFill>
                <a:latin typeface="Roboto Condensed"/>
                <a:cs typeface="Roboto Condensed"/>
              </a:rPr>
              <a:t>Д</a:t>
            </a: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О</a:t>
            </a:r>
            <a:r>
              <a:rPr sz="1800" b="0" spc="-30" dirty="0">
                <a:solidFill>
                  <a:srgbClr val="FEFEFE"/>
                </a:solidFill>
                <a:latin typeface="Roboto Condensed"/>
                <a:cs typeface="Roboto Condensed"/>
              </a:rPr>
              <a:t>С</a:t>
            </a: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ТУПА ПЕРСО</a:t>
            </a:r>
            <a:r>
              <a:rPr sz="1800" b="0" spc="15" dirty="0">
                <a:solidFill>
                  <a:srgbClr val="FEFEFE"/>
                </a:solidFill>
                <a:latin typeface="Roboto Condensed"/>
                <a:cs typeface="Roboto Condensed"/>
              </a:rPr>
              <a:t>Н</a:t>
            </a:r>
            <a:r>
              <a:rPr sz="1800" b="0" spc="10" dirty="0">
                <a:solidFill>
                  <a:srgbClr val="FEFEFE"/>
                </a:solidFill>
                <a:latin typeface="Roboto Condensed"/>
                <a:cs typeface="Roboto Condensed"/>
              </a:rPr>
              <a:t>А</a:t>
            </a:r>
            <a:r>
              <a:rPr sz="1800" b="0" spc="15" dirty="0">
                <a:solidFill>
                  <a:srgbClr val="FEFEFE"/>
                </a:solidFill>
                <a:latin typeface="Roboto Condensed"/>
                <a:cs typeface="Roboto Condensed"/>
              </a:rPr>
              <a:t>Л</a:t>
            </a: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А «BRILL</a:t>
            </a:r>
            <a:r>
              <a:rPr sz="1800" b="0" spc="10" dirty="0">
                <a:solidFill>
                  <a:srgbClr val="FEFEFE"/>
                </a:solidFill>
                <a:latin typeface="Roboto Condensed"/>
                <a:cs typeface="Roboto Condensed"/>
              </a:rPr>
              <a:t>I</a:t>
            </a: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A</a:t>
            </a:r>
            <a:r>
              <a:rPr sz="1800" b="0" spc="-30" dirty="0">
                <a:solidFill>
                  <a:srgbClr val="FEFEFE"/>
                </a:solidFill>
                <a:latin typeface="Roboto Condensed"/>
                <a:cs typeface="Roboto Condensed"/>
              </a:rPr>
              <a:t>N</a:t>
            </a:r>
            <a:r>
              <a:rPr sz="1800" b="0" spc="-190" dirty="0">
                <a:solidFill>
                  <a:srgbClr val="FEFEFE"/>
                </a:solidFill>
                <a:latin typeface="Roboto Condensed"/>
                <a:cs typeface="Roboto Condensed"/>
              </a:rPr>
              <a:t>T</a:t>
            </a:r>
            <a:r>
              <a:rPr sz="1800" b="0" dirty="0">
                <a:solidFill>
                  <a:srgbClr val="FEFEFE"/>
                </a:solidFill>
                <a:latin typeface="Roboto Condensed"/>
                <a:cs typeface="Roboto Condensed"/>
              </a:rPr>
              <a:t>»</a:t>
            </a:r>
            <a:endParaRPr sz="1800">
              <a:latin typeface="Roboto Condensed"/>
              <a:cs typeface="Roboto Condensed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2870" y="1796848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4" y="60913"/>
                </a:lnTo>
                <a:lnTo>
                  <a:pt x="53464" y="53131"/>
                </a:lnTo>
                <a:lnTo>
                  <a:pt x="59796" y="40726"/>
                </a:lnTo>
                <a:lnTo>
                  <a:pt x="61653" y="23966"/>
                </a:lnTo>
                <a:lnTo>
                  <a:pt x="55378" y="11629"/>
                </a:lnTo>
                <a:lnTo>
                  <a:pt x="44586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52870" y="2064573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4" y="60913"/>
                </a:lnTo>
                <a:lnTo>
                  <a:pt x="53464" y="53131"/>
                </a:lnTo>
                <a:lnTo>
                  <a:pt x="59796" y="40726"/>
                </a:lnTo>
                <a:lnTo>
                  <a:pt x="61653" y="23966"/>
                </a:lnTo>
                <a:lnTo>
                  <a:pt x="55378" y="11629"/>
                </a:lnTo>
                <a:lnTo>
                  <a:pt x="44586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52870" y="2317008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4" y="60913"/>
                </a:lnTo>
                <a:lnTo>
                  <a:pt x="53464" y="53131"/>
                </a:lnTo>
                <a:lnTo>
                  <a:pt x="59796" y="40726"/>
                </a:lnTo>
                <a:lnTo>
                  <a:pt x="61653" y="23966"/>
                </a:lnTo>
                <a:lnTo>
                  <a:pt x="55378" y="11629"/>
                </a:lnTo>
                <a:lnTo>
                  <a:pt x="44586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52870" y="2571319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4" y="60913"/>
                </a:lnTo>
                <a:lnTo>
                  <a:pt x="53464" y="53131"/>
                </a:lnTo>
                <a:lnTo>
                  <a:pt x="59796" y="40726"/>
                </a:lnTo>
                <a:lnTo>
                  <a:pt x="61653" y="23966"/>
                </a:lnTo>
                <a:lnTo>
                  <a:pt x="55378" y="11629"/>
                </a:lnTo>
                <a:lnTo>
                  <a:pt x="44586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52870" y="2824464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4" y="60913"/>
                </a:lnTo>
                <a:lnTo>
                  <a:pt x="53464" y="53131"/>
                </a:lnTo>
                <a:lnTo>
                  <a:pt x="59796" y="40726"/>
                </a:lnTo>
                <a:lnTo>
                  <a:pt x="61653" y="23966"/>
                </a:lnTo>
                <a:lnTo>
                  <a:pt x="55378" y="11629"/>
                </a:lnTo>
                <a:lnTo>
                  <a:pt x="44586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995087" y="948182"/>
            <a:ext cx="3045777" cy="23106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034769" y="739533"/>
            <a:ext cx="2176856" cy="335197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995087" y="3252749"/>
            <a:ext cx="3045777" cy="83875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995087" y="739520"/>
            <a:ext cx="1606600" cy="2086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321869" y="739520"/>
            <a:ext cx="279831" cy="20866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33278" y="1133708"/>
            <a:ext cx="4443394" cy="2509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Беспров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дная сис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ема обеспечива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е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т гарантированный вызов персонала и 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онтр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ль доступа в медицинских учреждениях</a:t>
            </a:r>
            <a:endParaRPr sz="1200" dirty="0">
              <a:latin typeface="Roboto Condensed"/>
              <a:cs typeface="Roboto Condensed"/>
            </a:endParaRPr>
          </a:p>
          <a:p>
            <a:pPr>
              <a:lnSpc>
                <a:spcPts val="1700"/>
              </a:lnSpc>
              <a:spcBef>
                <a:spcPts val="97"/>
              </a:spcBef>
            </a:pPr>
            <a:endParaRPr sz="1700" dirty="0"/>
          </a:p>
          <a:p>
            <a:pPr marL="198120">
              <a:lnSpc>
                <a:spcPct val="100000"/>
              </a:lnSpc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Беспров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дная 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ехн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логия</a:t>
            </a:r>
            <a:endParaRPr sz="1200" dirty="0">
              <a:latin typeface="Roboto Condensed"/>
              <a:cs typeface="Roboto Condensed"/>
            </a:endParaRPr>
          </a:p>
          <a:p>
            <a:pPr marL="198120" marR="939800">
              <a:lnSpc>
                <a:spcPct val="140000"/>
              </a:lnSpc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Чистый мон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аж без штроблений и прокладки кабелей Индикация вызова на посту и в пал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е Переадресация вызова</a:t>
            </a:r>
            <a:endParaRPr sz="1200" dirty="0">
              <a:latin typeface="Roboto Condensed"/>
              <a:cs typeface="Roboto Condensed"/>
            </a:endParaRPr>
          </a:p>
          <a:p>
            <a:pPr marL="198120" marR="857250">
              <a:lnSpc>
                <a:spcPct val="100000"/>
              </a:lnSpc>
              <a:spcBef>
                <a:spcPts val="575"/>
              </a:spcBef>
            </a:pPr>
            <a:r>
              <a:rPr sz="1200" b="0" spc="10" dirty="0">
                <a:solidFill>
                  <a:srgbClr val="2B2A29"/>
                </a:solidFill>
                <a:latin typeface="Roboto Condensed"/>
                <a:cs typeface="Roboto Condensed"/>
              </a:rPr>
              <a:t>И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дентификация персонала, </a:t>
            </a:r>
            <a:r>
              <a:rPr sz="1200" b="0" spc="-2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онтр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ль доступа на в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х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 в 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spc="-55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деление/ пал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r>
              <a:rPr sz="1200" b="0" spc="5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у</a:t>
            </a:r>
            <a:endParaRPr sz="1200" dirty="0">
              <a:latin typeface="Roboto Condensed"/>
              <a:cs typeface="Roboto Condensed"/>
            </a:endParaRPr>
          </a:p>
          <a:p>
            <a:pPr marL="198120" marR="1356995">
              <a:lnSpc>
                <a:spcPct val="140000"/>
              </a:lnSpc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Виз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у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ализация вызова на  сигнальных фонарях Онлайн мони</a:t>
            </a:r>
            <a:r>
              <a:rPr sz="12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оринг раб</a:t>
            </a:r>
            <a:r>
              <a:rPr sz="1200" b="0" spc="-2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ты сис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емы</a:t>
            </a:r>
            <a:endParaRPr sz="1200" dirty="0">
              <a:latin typeface="Roboto Condensed"/>
              <a:cs typeface="Roboto Condensed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52870" y="3256809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4" y="60913"/>
                </a:lnTo>
                <a:lnTo>
                  <a:pt x="53464" y="53131"/>
                </a:lnTo>
                <a:lnTo>
                  <a:pt x="59796" y="40726"/>
                </a:lnTo>
                <a:lnTo>
                  <a:pt x="61653" y="23966"/>
                </a:lnTo>
                <a:lnTo>
                  <a:pt x="55378" y="11629"/>
                </a:lnTo>
                <a:lnTo>
                  <a:pt x="44586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52870" y="3509954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4" y="60913"/>
                </a:lnTo>
                <a:lnTo>
                  <a:pt x="53464" y="53131"/>
                </a:lnTo>
                <a:lnTo>
                  <a:pt x="59796" y="40726"/>
                </a:lnTo>
                <a:lnTo>
                  <a:pt x="61653" y="23966"/>
                </a:lnTo>
                <a:lnTo>
                  <a:pt x="55378" y="11629"/>
                </a:lnTo>
                <a:lnTo>
                  <a:pt x="44586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4382983" y="4263445"/>
            <a:ext cx="4915535" cy="1497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0" dirty="0">
                <a:solidFill>
                  <a:srgbClr val="2B2A29"/>
                </a:solidFill>
                <a:latin typeface="Roboto Condensed"/>
                <a:cs typeface="Roboto Condensed"/>
              </a:rPr>
              <a:t>КОМПЛЕ</a:t>
            </a:r>
            <a:r>
              <a:rPr sz="1400" b="0" spc="-2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400" b="0" dirty="0">
                <a:solidFill>
                  <a:srgbClr val="2B2A29"/>
                </a:solidFill>
                <a:latin typeface="Roboto Condensed"/>
                <a:cs typeface="Roboto Condensed"/>
              </a:rPr>
              <a:t>СОМ </a:t>
            </a:r>
            <a:r>
              <a:rPr sz="1400" b="0" spc="10" dirty="0">
                <a:solidFill>
                  <a:srgbClr val="2B2A29"/>
                </a:solidFill>
                <a:latin typeface="Roboto Condensed"/>
                <a:cs typeface="Roboto Condensed"/>
              </a:rPr>
              <a:t>Д</a:t>
            </a:r>
            <a:r>
              <a:rPr sz="1400" b="0" dirty="0">
                <a:solidFill>
                  <a:srgbClr val="2B2A29"/>
                </a:solidFill>
                <a:latin typeface="Roboto Condensed"/>
                <a:cs typeface="Roboto Condensed"/>
              </a:rPr>
              <a:t>ЛЯ ВЫЗОВА ПЕРСО</a:t>
            </a:r>
            <a:r>
              <a:rPr sz="1400" b="0" spc="10" dirty="0">
                <a:solidFill>
                  <a:srgbClr val="2B2A29"/>
                </a:solidFill>
                <a:latin typeface="Roboto Condensed"/>
                <a:cs typeface="Roboto Condensed"/>
              </a:rPr>
              <a:t>НАЛ</a:t>
            </a:r>
            <a:r>
              <a:rPr sz="1400" b="0" dirty="0">
                <a:solidFill>
                  <a:srgbClr val="2B2A29"/>
                </a:solidFill>
                <a:latin typeface="Roboto Condensed"/>
                <a:cs typeface="Roboto Condensed"/>
              </a:rPr>
              <a:t>А «BRILL</a:t>
            </a:r>
            <a:r>
              <a:rPr sz="1400" b="0" spc="10" dirty="0">
                <a:solidFill>
                  <a:srgbClr val="2B2A29"/>
                </a:solidFill>
                <a:latin typeface="Roboto Condensed"/>
                <a:cs typeface="Roboto Condensed"/>
              </a:rPr>
              <a:t>I</a:t>
            </a:r>
            <a:r>
              <a:rPr sz="1400" b="0" dirty="0">
                <a:solidFill>
                  <a:srgbClr val="2B2A29"/>
                </a:solidFill>
                <a:latin typeface="Roboto Condensed"/>
                <a:cs typeface="Roboto Condensed"/>
              </a:rPr>
              <a:t>A</a:t>
            </a:r>
            <a:r>
              <a:rPr sz="1400" b="0" spc="-20" dirty="0">
                <a:solidFill>
                  <a:srgbClr val="2B2A29"/>
                </a:solidFill>
                <a:latin typeface="Roboto Condensed"/>
                <a:cs typeface="Roboto Condensed"/>
              </a:rPr>
              <a:t>N</a:t>
            </a:r>
            <a:r>
              <a:rPr sz="1400" b="0" spc="-150" dirty="0">
                <a:solidFill>
                  <a:srgbClr val="2B2A29"/>
                </a:solidFill>
                <a:latin typeface="Roboto Condensed"/>
                <a:cs typeface="Roboto Condensed"/>
              </a:rPr>
              <a:t>T</a:t>
            </a:r>
            <a:r>
              <a:rPr sz="1400" b="0" dirty="0">
                <a:solidFill>
                  <a:srgbClr val="2B2A29"/>
                </a:solidFill>
                <a:latin typeface="Roboto Condensed"/>
                <a:cs typeface="Roboto Condensed"/>
              </a:rPr>
              <a:t>» УЖЕ ОС</a:t>
            </a:r>
            <a:r>
              <a:rPr sz="1400" b="0" spc="10" dirty="0">
                <a:solidFill>
                  <a:srgbClr val="2B2A29"/>
                </a:solidFill>
                <a:latin typeface="Roboto Condensed"/>
                <a:cs typeface="Roboto Condensed"/>
              </a:rPr>
              <a:t>Н</a:t>
            </a:r>
            <a:r>
              <a:rPr sz="1400" b="0" dirty="0">
                <a:solidFill>
                  <a:srgbClr val="2B2A29"/>
                </a:solidFill>
                <a:latin typeface="Roboto Condensed"/>
                <a:cs typeface="Roboto Condensed"/>
              </a:rPr>
              <a:t>АЩЕНЫ:</a:t>
            </a:r>
            <a:endParaRPr sz="1400" dirty="0">
              <a:latin typeface="Roboto Condensed"/>
              <a:cs typeface="Roboto Condensed"/>
            </a:endParaRPr>
          </a:p>
          <a:p>
            <a:pPr marL="33020" marR="456565">
              <a:lnSpc>
                <a:spcPts val="2020"/>
              </a:lnSpc>
              <a:spcBef>
                <a:spcPts val="85"/>
              </a:spcBef>
            </a:pP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Р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дильный дом 5-й </a:t>
            </a:r>
            <a:r>
              <a:rPr sz="1200" b="0" spc="-20" dirty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ор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дс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ой клиничес</a:t>
            </a:r>
            <a:r>
              <a:rPr sz="1200" b="0" spc="-20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ой б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льницы г. Минска 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Р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ади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логический 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орп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у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с Минс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 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ор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дс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 он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логичес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 диспансера О</a:t>
            </a:r>
            <a:r>
              <a:rPr sz="1200" b="0" spc="-55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деления в областной б</a:t>
            </a:r>
            <a:r>
              <a:rPr sz="1200" b="0" spc="-2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льнице г. Брес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endParaRPr sz="1200" dirty="0">
              <a:latin typeface="Roboto Condensed"/>
              <a:cs typeface="Roboto Condensed"/>
            </a:endParaRPr>
          </a:p>
          <a:p>
            <a:pPr marL="33020" marR="2143125">
              <a:lnSpc>
                <a:spcPts val="2020"/>
              </a:lnSpc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Клинический р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дильный дом Минс</a:t>
            </a:r>
            <a:r>
              <a:rPr sz="1200" b="0" spc="-20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ой области 9-я 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ор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дская клиническая б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льница г. Минска</a:t>
            </a:r>
            <a:endParaRPr sz="1200" dirty="0">
              <a:latin typeface="Roboto Condensed"/>
              <a:cs typeface="Roboto Condensed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237473" y="4609895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9" y="60914"/>
                </a:lnTo>
                <a:lnTo>
                  <a:pt x="53469" y="53131"/>
                </a:lnTo>
                <a:lnTo>
                  <a:pt x="59798" y="40726"/>
                </a:lnTo>
                <a:lnTo>
                  <a:pt x="61654" y="23966"/>
                </a:lnTo>
                <a:lnTo>
                  <a:pt x="55382" y="11629"/>
                </a:lnTo>
                <a:lnTo>
                  <a:pt x="44592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237473" y="4877620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9" y="60914"/>
                </a:lnTo>
                <a:lnTo>
                  <a:pt x="53469" y="53131"/>
                </a:lnTo>
                <a:lnTo>
                  <a:pt x="59798" y="40726"/>
                </a:lnTo>
                <a:lnTo>
                  <a:pt x="61654" y="23966"/>
                </a:lnTo>
                <a:lnTo>
                  <a:pt x="55382" y="11629"/>
                </a:lnTo>
                <a:lnTo>
                  <a:pt x="44592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237473" y="5130055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9" y="60914"/>
                </a:lnTo>
                <a:lnTo>
                  <a:pt x="53469" y="53131"/>
                </a:lnTo>
                <a:lnTo>
                  <a:pt x="59798" y="40726"/>
                </a:lnTo>
                <a:lnTo>
                  <a:pt x="61654" y="23966"/>
                </a:lnTo>
                <a:lnTo>
                  <a:pt x="55382" y="11629"/>
                </a:lnTo>
                <a:lnTo>
                  <a:pt x="44592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237473" y="5384367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9" y="60914"/>
                </a:lnTo>
                <a:lnTo>
                  <a:pt x="53469" y="53131"/>
                </a:lnTo>
                <a:lnTo>
                  <a:pt x="59798" y="40726"/>
                </a:lnTo>
                <a:lnTo>
                  <a:pt x="61654" y="23966"/>
                </a:lnTo>
                <a:lnTo>
                  <a:pt x="55382" y="11629"/>
                </a:lnTo>
                <a:lnTo>
                  <a:pt x="44592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237473" y="5637512"/>
            <a:ext cx="62230" cy="64135"/>
          </a:xfrm>
          <a:custGeom>
            <a:avLst/>
            <a:gdLst/>
            <a:ahLst/>
            <a:cxnLst/>
            <a:rect l="l" t="t" r="r" b="b"/>
            <a:pathLst>
              <a:path w="62229" h="64135">
                <a:moveTo>
                  <a:pt x="30747" y="0"/>
                </a:moveTo>
                <a:lnTo>
                  <a:pt x="0" y="40431"/>
                </a:lnTo>
                <a:lnTo>
                  <a:pt x="6442" y="52487"/>
                </a:lnTo>
                <a:lnTo>
                  <a:pt x="17417" y="60746"/>
                </a:lnTo>
                <a:lnTo>
                  <a:pt x="31639" y="63805"/>
                </a:lnTo>
                <a:lnTo>
                  <a:pt x="43729" y="60914"/>
                </a:lnTo>
                <a:lnTo>
                  <a:pt x="53469" y="53131"/>
                </a:lnTo>
                <a:lnTo>
                  <a:pt x="59798" y="40726"/>
                </a:lnTo>
                <a:lnTo>
                  <a:pt x="61654" y="23966"/>
                </a:lnTo>
                <a:lnTo>
                  <a:pt x="55382" y="11629"/>
                </a:lnTo>
                <a:lnTo>
                  <a:pt x="44592" y="3151"/>
                </a:lnTo>
                <a:lnTo>
                  <a:pt x="30747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989" y="276225"/>
            <a:ext cx="10279349" cy="1273834"/>
          </a:xfrm>
        </p:spPr>
        <p:txBody>
          <a:bodyPr>
            <a:normAutofit fontScale="90000"/>
          </a:bodyPr>
          <a:lstStyle/>
          <a:p>
            <a:r>
              <a:rPr lang="ru-RU" alt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  <a:cs typeface="Times New Roman" pitchFamily="18" charset="0"/>
              </a:rPr>
              <a:t>КОМПЛЕКСНАЯ СИСТЕМА ДИСПЕТЧЕРИЗАЦИИ МЕДИЦИНСКОГО УЧРЕЖДЕНИЯ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89" y="1702117"/>
            <a:ext cx="10513412" cy="580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6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668" y="240201"/>
            <a:ext cx="9089390" cy="158819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ВОЗМОЖНОСТИ ПРОГРАММНО-АППАРАТНОГО КОМПЛЕКСА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17500" y="1726215"/>
            <a:ext cx="8612231" cy="5275979"/>
          </a:xfrm>
          <a:prstGeom prst="rect">
            <a:avLst/>
          </a:prstGeom>
        </p:spPr>
        <p:txBody>
          <a:bodyPr lIns="104315" tIns="52157" rIns="104315" bIns="52157"/>
          <a:lstStyle/>
          <a:p>
            <a:r>
              <a:rPr lang="ru-RU" sz="2800" dirty="0" smtClean="0">
                <a:latin typeface="Myriad Pro" panose="020B0503030403020204" pitchFamily="34" charset="0"/>
              </a:rPr>
              <a:t>Интеграция в развертываемую медицинскую информационную </a:t>
            </a:r>
            <a:r>
              <a:rPr lang="ru-RU" sz="2800" dirty="0" smtClean="0">
                <a:latin typeface="Myriad Pro" panose="020B0503030403020204" pitchFamily="34" charset="0"/>
              </a:rPr>
              <a:t>систему</a:t>
            </a:r>
          </a:p>
          <a:p>
            <a:endParaRPr lang="ru-RU" sz="2800" dirty="0" smtClean="0">
              <a:latin typeface="Myriad Pro" panose="020B0503030403020204" pitchFamily="34" charset="0"/>
            </a:endParaRPr>
          </a:p>
          <a:p>
            <a:r>
              <a:rPr lang="ru-RU" sz="2800" dirty="0" smtClean="0">
                <a:latin typeface="Myriad Pro" panose="020B0503030403020204" pitchFamily="34" charset="0"/>
              </a:rPr>
              <a:t>Представление информации в  удобном виде для принятия </a:t>
            </a:r>
            <a:r>
              <a:rPr lang="ru-RU" sz="2800" dirty="0" smtClean="0">
                <a:latin typeface="Myriad Pro" panose="020B0503030403020204" pitchFamily="34" charset="0"/>
              </a:rPr>
              <a:t>ВРАЧЕБНОГО решения</a:t>
            </a:r>
          </a:p>
          <a:p>
            <a:endParaRPr lang="ru-RU" sz="2800" dirty="0" smtClean="0">
              <a:latin typeface="Myriad Pro" panose="020B0503030403020204" pitchFamily="34" charset="0"/>
            </a:endParaRPr>
          </a:p>
          <a:p>
            <a:r>
              <a:rPr lang="ru-RU" sz="2800" dirty="0" smtClean="0">
                <a:latin typeface="Myriad Pro" panose="020B0503030403020204" pitchFamily="34" charset="0"/>
              </a:rPr>
              <a:t>Возможность автоматизации </a:t>
            </a:r>
            <a:r>
              <a:rPr lang="ru-RU" sz="2800" dirty="0" smtClean="0">
                <a:latin typeface="Myriad Pro" panose="020B0503030403020204" pitchFamily="34" charset="0"/>
              </a:rPr>
              <a:t>процессов</a:t>
            </a:r>
          </a:p>
          <a:p>
            <a:endParaRPr lang="ru-RU" sz="2800" dirty="0" smtClean="0">
              <a:latin typeface="Myriad Pro" panose="020B0503030403020204" pitchFamily="34" charset="0"/>
            </a:endParaRPr>
          </a:p>
          <a:p>
            <a:r>
              <a:rPr lang="ru-RU" sz="2800" dirty="0" smtClean="0">
                <a:latin typeface="Myriad Pro" panose="020B0503030403020204" pitchFamily="34" charset="0"/>
              </a:rPr>
              <a:t>Сбор, анализ и архивирование </a:t>
            </a:r>
            <a:r>
              <a:rPr lang="ru-RU" sz="2800" dirty="0" smtClean="0">
                <a:latin typeface="Myriad Pro" panose="020B0503030403020204" pitchFamily="34" charset="0"/>
              </a:rPr>
              <a:t>данных</a:t>
            </a:r>
          </a:p>
          <a:p>
            <a:endParaRPr lang="ru-RU" sz="2800" dirty="0" smtClean="0">
              <a:latin typeface="Myriad Pro" panose="020B0503030403020204" pitchFamily="34" charset="0"/>
            </a:endParaRPr>
          </a:p>
          <a:p>
            <a:r>
              <a:rPr lang="ru-RU" sz="2800" dirty="0" smtClean="0">
                <a:latin typeface="Myriad Pro" panose="020B0503030403020204" pitchFamily="34" charset="0"/>
              </a:rPr>
              <a:t>Модернизация комплекса исходя из актуальных и перспективных задач</a:t>
            </a:r>
            <a:endParaRPr lang="ru-RU" sz="2800" dirty="0">
              <a:latin typeface="Myriad Pro" panose="020B0503030403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5" name="Овал 4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6" name="Овал 5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117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дзаголовок 2"/>
          <p:cNvSpPr txBox="1">
            <a:spLocks/>
          </p:cNvSpPr>
          <p:nvPr/>
        </p:nvSpPr>
        <p:spPr>
          <a:xfrm>
            <a:off x="401341" y="5076825"/>
            <a:ext cx="4160897" cy="866784"/>
          </a:xfrm>
          <a:prstGeom prst="rect">
            <a:avLst/>
          </a:prstGeom>
        </p:spPr>
        <p:txBody>
          <a:bodyPr vert="horz" lIns="78236" tIns="39118" rIns="78236" bIns="39118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Roboto Condensed" pitchFamily="2" charset="0"/>
                <a:ea typeface="Roboto Condensed" pitchFamily="2" charset="0"/>
              </a:rPr>
              <a:t>г. Минск,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Roboto Condensed" pitchFamily="2" charset="0"/>
                <a:ea typeface="Roboto Condensed" pitchFamily="2" charset="0"/>
              </a:rPr>
              <a:t>22 марта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Roboto Condensed" pitchFamily="2" charset="0"/>
                <a:ea typeface="Roboto Condensed" pitchFamily="2" charset="0"/>
              </a:rPr>
              <a:t>2018 года 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01341" y="2256374"/>
            <a:ext cx="8428655" cy="2665719"/>
          </a:xfrm>
          <a:prstGeom prst="rect">
            <a:avLst/>
          </a:prstGeom>
        </p:spPr>
        <p:txBody>
          <a:bodyPr vert="horz" lIns="78236" tIns="39118" rIns="78236" bIns="3911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СОВРЕМЕННЫЕ</a:t>
            </a:r>
            <a:r>
              <a:rPr lang="en-US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 </a:t>
            </a:r>
            <a:br>
              <a:rPr lang="en-US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</a:br>
            <a:r>
              <a:rPr lang="ru-RU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АППАРАТНО-ПРОГРАММНЫЕ </a:t>
            </a:r>
            <a:r>
              <a:rPr lang="en-US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/>
            </a:r>
            <a:br>
              <a:rPr lang="en-US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</a:br>
            <a:r>
              <a:rPr lang="ru-RU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КОМПЛЕКСЫ ДИСПЕТЧЕРИЗАЦИИ </a:t>
            </a:r>
            <a:r>
              <a:rPr lang="en-US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/>
            </a:r>
            <a:br>
              <a:rPr lang="en-US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</a:br>
            <a:r>
              <a:rPr lang="ru-RU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В МЕДИЦИНЕ</a:t>
            </a:r>
            <a:br>
              <a:rPr lang="ru-RU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</a:br>
            <a:endParaRPr lang="ru-RU" dirty="0">
              <a:latin typeface="Roboto Condensed" pitchFamily="2" charset="0"/>
              <a:ea typeface="Roboto Condensed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986" y="438792"/>
            <a:ext cx="6977114" cy="39560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itchFamily="2" charset="0"/>
                <a:ea typeface="Roboto Condensed" pitchFamily="2" charset="0"/>
              </a:rPr>
              <a:t>Шмык С.Д., Абрамов О.А.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667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7900" y="2563719"/>
            <a:ext cx="6561447" cy="1192034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EC691F"/>
                </a:solidFill>
                <a:latin typeface="Myriad Pro" panose="020B0503030403020204" pitchFamily="34" charset="0"/>
              </a:rPr>
              <a:t>Диабетический </a:t>
            </a:r>
            <a:r>
              <a:rPr lang="ru-RU" dirty="0" err="1" smtClean="0">
                <a:solidFill>
                  <a:srgbClr val="EC691F"/>
                </a:solidFill>
                <a:latin typeface="Myriad Pro" panose="020B0503030403020204" pitchFamily="34" charset="0"/>
              </a:rPr>
              <a:t>кетоацидоз</a:t>
            </a:r>
            <a:r>
              <a:rPr lang="ru-RU" dirty="0" smtClean="0">
                <a:solidFill>
                  <a:srgbClr val="EC691F"/>
                </a:solidFill>
                <a:latin typeface="Myriad Pro" panose="020B0503030403020204" pitchFamily="34" charset="0"/>
              </a:rPr>
              <a:t> </a:t>
            </a:r>
            <a:r>
              <a:rPr lang="ru-RU" dirty="0">
                <a:solidFill>
                  <a:srgbClr val="EC691F"/>
                </a:solidFill>
                <a:latin typeface="Myriad Pro" panose="020B0503030403020204" pitchFamily="34" charset="0"/>
              </a:rPr>
              <a:t>– </a:t>
            </a:r>
            <a:r>
              <a:rPr lang="ru-RU" dirty="0" smtClean="0">
                <a:solidFill>
                  <a:srgbClr val="EC691F"/>
                </a:solidFill>
                <a:latin typeface="Myriad Pro" panose="020B0503030403020204" pitchFamily="34" charset="0"/>
              </a:rPr>
              <a:t>высокий риск при интенсивной терапии </a:t>
            </a:r>
            <a:endParaRPr lang="ru-RU" dirty="0">
              <a:solidFill>
                <a:srgbClr val="EC691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9900" y="3400425"/>
            <a:ext cx="9526846" cy="1449749"/>
          </a:xfrm>
          <a:prstGeom prst="rect">
            <a:avLst/>
          </a:prstGeom>
        </p:spPr>
        <p:txBody>
          <a:bodyPr lIns="104315" tIns="52157" rIns="104315" bIns="52157">
            <a:normAutofit/>
          </a:bodyPr>
          <a:lstStyle/>
          <a:p>
            <a:r>
              <a:rPr lang="en-US" sz="26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CGM – </a:t>
            </a:r>
            <a:r>
              <a:rPr lang="ru-RU" sz="26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непрерывный мониторинг уровня глюкозы без нарушения целостности кожных покровов </a:t>
            </a:r>
            <a:endParaRPr lang="ru-RU" sz="2600" dirty="0">
              <a:latin typeface="Myriad Pro" panose="020B0503030403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930" y="888726"/>
            <a:ext cx="8617214" cy="1674993"/>
          </a:xfrm>
          <a:prstGeom prst="rect">
            <a:avLst/>
          </a:prstGeom>
        </p:spPr>
        <p:txBody>
          <a:bodyPr wrap="square" lIns="104315" tIns="52157" rIns="104315" bIns="52157">
            <a:spAutoFit/>
          </a:bodyPr>
          <a:lstStyle/>
          <a:p>
            <a:r>
              <a:rPr lang="ru-RU" sz="34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ПРИМЕР РЕШЕНИЯ КЛИНИЧЕСКОЙ ЗАДАЧИ АППАРАТНО-ПРОГРАММНЫМ КОМПЛЕКСОМ: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6" name="Овал 5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>
                <a:solidFill>
                  <a:prstClr val="white"/>
                </a:solidFill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>
                <a:solidFill>
                  <a:prstClr val="white"/>
                </a:solidFill>
              </a:endParaRP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4786485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700" y="4727224"/>
            <a:ext cx="2652811" cy="265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100" y="4814369"/>
            <a:ext cx="2943224" cy="259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31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3" y="123825"/>
            <a:ext cx="5630537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404" y="1800226"/>
            <a:ext cx="5465996" cy="576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392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500" y="428625"/>
            <a:ext cx="10134600" cy="1283398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ПРИМЕР РЕШЕНИЯ </a:t>
            </a:r>
            <a:r>
              <a:rPr lang="ru-RU" sz="4000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ЗАДАЧИ: </a:t>
            </a:r>
            <a:br>
              <a:rPr lang="ru-RU" sz="4000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</a:br>
            <a:r>
              <a:rPr lang="ru-RU" sz="40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 </a:t>
            </a:r>
            <a:r>
              <a:rPr lang="ru-RU" sz="4000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                             ЭКГ В ЦИФРОВОМ ФОРМАТЕ </a:t>
            </a:r>
            <a:br>
              <a:rPr lang="ru-RU" sz="4000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</a:br>
            <a:r>
              <a:rPr lang="ru-RU" sz="4000" dirty="0" smtClean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-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7488" y="2028825"/>
            <a:ext cx="10596188" cy="5257800"/>
          </a:xfrm>
          <a:prstGeom prst="rect">
            <a:avLst/>
          </a:prstGeom>
        </p:spPr>
        <p:txBody>
          <a:bodyPr lIns="104315" tIns="52157" rIns="104315" bIns="52157">
            <a:normAutofit/>
          </a:bodyPr>
          <a:lstStyle/>
          <a:p>
            <a:r>
              <a:rPr lang="ru-RU" sz="2800" dirty="0" smtClean="0"/>
              <a:t>Модернизация </a:t>
            </a:r>
            <a:r>
              <a:rPr lang="ru-RU" sz="2800" dirty="0"/>
              <a:t>(апгрейд) оборудования </a:t>
            </a:r>
            <a:r>
              <a:rPr lang="ru-RU" sz="2800" dirty="0" smtClean="0"/>
              <a:t>– современный тренд.</a:t>
            </a:r>
          </a:p>
          <a:p>
            <a:r>
              <a:rPr lang="ru-RU" sz="2800" dirty="0" smtClean="0"/>
              <a:t>Экономия времени </a:t>
            </a:r>
            <a:r>
              <a:rPr lang="ru-RU" sz="2800" dirty="0"/>
              <a:t>и </a:t>
            </a:r>
            <a:r>
              <a:rPr lang="ru-RU" sz="2800" dirty="0" smtClean="0"/>
              <a:t>денег </a:t>
            </a:r>
            <a:r>
              <a:rPr lang="ru-RU" sz="2800" dirty="0"/>
              <a:t>без потери </a:t>
            </a:r>
            <a:r>
              <a:rPr lang="ru-RU" sz="2800" dirty="0" smtClean="0"/>
              <a:t>качества</a:t>
            </a:r>
          </a:p>
          <a:p>
            <a:endParaRPr lang="ru-RU" sz="2800" dirty="0"/>
          </a:p>
          <a:p>
            <a:r>
              <a:rPr lang="ru-RU" sz="2800" dirty="0" smtClean="0"/>
              <a:t>Например - </a:t>
            </a:r>
            <a:r>
              <a:rPr lang="ru-RU" sz="2800" dirty="0" err="1" smtClean="0"/>
              <a:t>Альтоник</a:t>
            </a:r>
            <a:r>
              <a:rPr lang="ru-RU" sz="2800" dirty="0" smtClean="0"/>
              <a:t> 6 :</a:t>
            </a:r>
          </a:p>
          <a:p>
            <a:r>
              <a:rPr lang="ru-RU" sz="2800" dirty="0" smtClean="0"/>
              <a:t>заменяем </a:t>
            </a:r>
            <a:r>
              <a:rPr lang="ru-RU" sz="2800" dirty="0"/>
              <a:t>устаревшие </a:t>
            </a:r>
            <a:r>
              <a:rPr lang="ru-RU" sz="2800" dirty="0" smtClean="0"/>
              <a:t>детали и программное обеспечение, комплектующие. </a:t>
            </a:r>
          </a:p>
          <a:p>
            <a:endParaRPr lang="ru-RU" sz="2800" dirty="0"/>
          </a:p>
          <a:p>
            <a:r>
              <a:rPr lang="ru-RU" sz="2800" dirty="0" smtClean="0"/>
              <a:t>Модернизация </a:t>
            </a:r>
            <a:r>
              <a:rPr lang="ru-RU" sz="2800" dirty="0"/>
              <a:t>стоит треть </a:t>
            </a:r>
            <a:r>
              <a:rPr lang="ru-RU" sz="2800" dirty="0" smtClean="0"/>
              <a:t>от </a:t>
            </a:r>
            <a:r>
              <a:rPr lang="ru-RU" sz="2800" dirty="0"/>
              <a:t>цены нового </a:t>
            </a:r>
            <a:r>
              <a:rPr lang="ru-RU" sz="2800" dirty="0" smtClean="0"/>
              <a:t>аппарата, увеличивает </a:t>
            </a:r>
            <a:r>
              <a:rPr lang="ru-RU" sz="2800" dirty="0"/>
              <a:t>эффективный жизненный </a:t>
            </a:r>
            <a:r>
              <a:rPr lang="ru-RU" sz="2800" dirty="0" smtClean="0"/>
              <a:t>цикл!</a:t>
            </a:r>
          </a:p>
          <a:p>
            <a:endParaRPr lang="ru-RU" sz="2800" dirty="0"/>
          </a:p>
          <a:p>
            <a:r>
              <a:rPr lang="ru-RU" sz="2800" dirty="0" smtClean="0"/>
              <a:t>Имеем не </a:t>
            </a:r>
            <a:r>
              <a:rPr lang="ru-RU" sz="2800" dirty="0"/>
              <a:t>аналоговое, а цифровое оборудование, на котором скорость исследований может увеличиться до 30%.</a:t>
            </a:r>
          </a:p>
        </p:txBody>
      </p:sp>
    </p:spTree>
    <p:extLst>
      <p:ext uri="{BB962C8B-B14F-4D97-AF65-F5344CB8AC3E}">
        <p14:creationId xmlns:p14="http://schemas.microsoft.com/office/powerpoint/2010/main" val="8067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005" y="2344483"/>
            <a:ext cx="9089390" cy="384721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76" y="1"/>
            <a:ext cx="10276775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78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24"/>
          <p:cNvSpPr>
            <a:spLocks noGrp="1"/>
          </p:cNvSpPr>
          <p:nvPr>
            <p:ph idx="4294967295"/>
          </p:nvPr>
        </p:nvSpPr>
        <p:spPr>
          <a:xfrm>
            <a:off x="564882" y="2409825"/>
            <a:ext cx="4629058" cy="5487488"/>
          </a:xfrm>
          <a:prstGeom prst="rect">
            <a:avLst/>
          </a:prstGeom>
        </p:spPr>
        <p:txBody>
          <a:bodyPr lIns="104315" tIns="52157" rIns="104315" bIns="52157">
            <a:noAutofit/>
          </a:bodyPr>
          <a:lstStyle/>
          <a:p>
            <a:endParaRPr lang="ru-RU" dirty="0" smtClean="0">
              <a:latin typeface="Myriad Pro" panose="020B0503030403020204" pitchFamily="34" charset="0"/>
            </a:endParaRPr>
          </a:p>
        </p:txBody>
      </p:sp>
      <p:sp>
        <p:nvSpPr>
          <p:cNvPr id="40" name="Заголовок 23"/>
          <p:cNvSpPr txBox="1">
            <a:spLocks/>
          </p:cNvSpPr>
          <p:nvPr/>
        </p:nvSpPr>
        <p:spPr>
          <a:xfrm>
            <a:off x="564882" y="1111707"/>
            <a:ext cx="7485381" cy="613904"/>
          </a:xfrm>
          <a:prstGeom prst="rect">
            <a:avLst/>
          </a:prstGeom>
          <a:effectLst/>
        </p:spPr>
        <p:txBody>
          <a:bodyPr vert="horz" lIns="78236" tIns="39118" rIns="78236" bIns="39118" rtlCol="0" anchor="b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О компании</a:t>
            </a:r>
          </a:p>
        </p:txBody>
      </p:sp>
      <p:pic>
        <p:nvPicPr>
          <p:cNvPr id="9" name="Рисунок 7" descr="IMG_5660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40747" y="3475462"/>
            <a:ext cx="5033339" cy="2372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12" name="Овал 11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035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2000" cy="7559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98" y="2978959"/>
            <a:ext cx="6847205" cy="4581525"/>
          </a:xfrm>
          <a:custGeom>
            <a:avLst/>
            <a:gdLst/>
            <a:ahLst/>
            <a:cxnLst/>
            <a:rect l="l" t="t" r="r" b="b"/>
            <a:pathLst>
              <a:path w="6847205" h="4581525">
                <a:moveTo>
                  <a:pt x="6846722" y="0"/>
                </a:moveTo>
                <a:lnTo>
                  <a:pt x="4836719" y="550189"/>
                </a:lnTo>
                <a:lnTo>
                  <a:pt x="0" y="4581039"/>
                </a:lnTo>
                <a:lnTo>
                  <a:pt x="3933" y="4581039"/>
                </a:lnTo>
                <a:lnTo>
                  <a:pt x="6846722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62523" y="1103925"/>
            <a:ext cx="3829685" cy="3129280"/>
          </a:xfrm>
          <a:custGeom>
            <a:avLst/>
            <a:gdLst/>
            <a:ahLst/>
            <a:cxnLst/>
            <a:rect l="l" t="t" r="r" b="b"/>
            <a:pathLst>
              <a:path w="3829684" h="3129279">
                <a:moveTo>
                  <a:pt x="899998" y="0"/>
                </a:moveTo>
                <a:lnTo>
                  <a:pt x="0" y="1875027"/>
                </a:lnTo>
                <a:lnTo>
                  <a:pt x="3829475" y="3128721"/>
                </a:lnTo>
                <a:lnTo>
                  <a:pt x="3829475" y="2075564"/>
                </a:lnTo>
                <a:lnTo>
                  <a:pt x="899998" y="0"/>
                </a:lnTo>
                <a:close/>
              </a:path>
            </a:pathLst>
          </a:custGeom>
          <a:solidFill>
            <a:srgbClr val="ED701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62523" y="1103925"/>
            <a:ext cx="900430" cy="2169795"/>
          </a:xfrm>
          <a:custGeom>
            <a:avLst/>
            <a:gdLst/>
            <a:ahLst/>
            <a:cxnLst/>
            <a:rect l="l" t="t" r="r" b="b"/>
            <a:pathLst>
              <a:path w="900429" h="2169795">
                <a:moveTo>
                  <a:pt x="899998" y="0"/>
                </a:moveTo>
                <a:lnTo>
                  <a:pt x="0" y="1875027"/>
                </a:lnTo>
                <a:lnTo>
                  <a:pt x="899998" y="2169693"/>
                </a:lnTo>
                <a:lnTo>
                  <a:pt x="899998" y="0"/>
                </a:lnTo>
                <a:close/>
              </a:path>
            </a:pathLst>
          </a:custGeom>
          <a:solidFill>
            <a:srgbClr val="BD512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20486" y="1103928"/>
            <a:ext cx="6442075" cy="3392170"/>
          </a:xfrm>
          <a:custGeom>
            <a:avLst/>
            <a:gdLst/>
            <a:ahLst/>
            <a:cxnLst/>
            <a:rect l="l" t="t" r="r" b="b"/>
            <a:pathLst>
              <a:path w="6442075" h="3392170">
                <a:moveTo>
                  <a:pt x="6442036" y="0"/>
                </a:moveTo>
                <a:lnTo>
                  <a:pt x="0" y="3391890"/>
                </a:lnTo>
                <a:lnTo>
                  <a:pt x="5542038" y="1875027"/>
                </a:lnTo>
                <a:lnTo>
                  <a:pt x="6442036" y="0"/>
                </a:lnTo>
                <a:close/>
              </a:path>
            </a:pathLst>
          </a:custGeom>
          <a:solidFill>
            <a:srgbClr val="D6602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290250" y="1937868"/>
            <a:ext cx="1402080" cy="218440"/>
          </a:xfrm>
          <a:custGeom>
            <a:avLst/>
            <a:gdLst/>
            <a:ahLst/>
            <a:cxnLst/>
            <a:rect l="l" t="t" r="r" b="b"/>
            <a:pathLst>
              <a:path w="1402079" h="218439">
                <a:moveTo>
                  <a:pt x="1401749" y="0"/>
                </a:moveTo>
                <a:lnTo>
                  <a:pt x="0" y="69606"/>
                </a:lnTo>
                <a:lnTo>
                  <a:pt x="1401749" y="218443"/>
                </a:lnTo>
                <a:lnTo>
                  <a:pt x="1401749" y="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3759624"/>
            <a:ext cx="2289810" cy="1205230"/>
          </a:xfrm>
          <a:custGeom>
            <a:avLst/>
            <a:gdLst/>
            <a:ahLst/>
            <a:cxnLst/>
            <a:rect l="l" t="t" r="r" b="b"/>
            <a:pathLst>
              <a:path w="2289810" h="1205229">
                <a:moveTo>
                  <a:pt x="2289987" y="0"/>
                </a:moveTo>
                <a:lnTo>
                  <a:pt x="266" y="474111"/>
                </a:lnTo>
                <a:lnTo>
                  <a:pt x="266" y="1205089"/>
                </a:lnTo>
                <a:lnTo>
                  <a:pt x="2289987" y="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3529095"/>
            <a:ext cx="4852543" cy="40309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290227" y="2186274"/>
            <a:ext cx="1401772" cy="9931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432300" y="4590048"/>
            <a:ext cx="6116955" cy="27186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ts val="7490"/>
              </a:lnSpc>
            </a:pPr>
            <a:r>
              <a:rPr sz="6300" dirty="0">
                <a:solidFill>
                  <a:srgbClr val="2B2A29"/>
                </a:solidFill>
                <a:latin typeface="Roboto Condensed"/>
                <a:cs typeface="Roboto Condensed"/>
              </a:rPr>
              <a:t>ОДО «ТАХАТАКСИ»</a:t>
            </a:r>
            <a:endParaRPr sz="6300" dirty="0">
              <a:latin typeface="Roboto Condensed"/>
              <a:cs typeface="Roboto Condensed"/>
            </a:endParaRPr>
          </a:p>
          <a:p>
            <a:pPr marL="2163445">
              <a:lnSpc>
                <a:spcPts val="3050"/>
              </a:lnSpc>
            </a:pPr>
            <a:r>
              <a:rPr sz="2600" b="0" dirty="0">
                <a:solidFill>
                  <a:srgbClr val="2B2A29"/>
                </a:solidFill>
                <a:latin typeface="Roboto Condensed"/>
                <a:cs typeface="Roboto Condensed"/>
              </a:rPr>
              <a:t>Б</a:t>
            </a:r>
            <a:r>
              <a:rPr sz="2600" b="0" spc="-4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2600" b="0" dirty="0">
                <a:solidFill>
                  <a:srgbClr val="2B2A29"/>
                </a:solidFill>
                <a:latin typeface="Roboto Condensed"/>
                <a:cs typeface="Roboto Condensed"/>
              </a:rPr>
              <a:t>ЛЕЕ 25 Л</a:t>
            </a:r>
            <a:r>
              <a:rPr sz="2600" b="0" spc="25" dirty="0">
                <a:solidFill>
                  <a:srgbClr val="2B2A29"/>
                </a:solidFill>
                <a:latin typeface="Roboto Condensed"/>
                <a:cs typeface="Roboto Condensed"/>
              </a:rPr>
              <a:t>Е</a:t>
            </a:r>
            <a:r>
              <a:rPr sz="2600" b="0" dirty="0">
                <a:solidFill>
                  <a:srgbClr val="2B2A29"/>
                </a:solidFill>
                <a:latin typeface="Roboto Condensed"/>
                <a:cs typeface="Roboto Condensed"/>
              </a:rPr>
              <a:t>Т В БЕ</a:t>
            </a:r>
            <a:r>
              <a:rPr sz="2600" b="0" spc="25" dirty="0">
                <a:solidFill>
                  <a:srgbClr val="2B2A29"/>
                </a:solidFill>
                <a:latin typeface="Roboto Condensed"/>
                <a:cs typeface="Roboto Condensed"/>
              </a:rPr>
              <a:t>Л</a:t>
            </a:r>
            <a:r>
              <a:rPr sz="2600" b="0" dirty="0">
                <a:solidFill>
                  <a:srgbClr val="2B2A29"/>
                </a:solidFill>
                <a:latin typeface="Roboto Condensed"/>
                <a:cs typeface="Roboto Condensed"/>
              </a:rPr>
              <a:t>АР</a:t>
            </a:r>
            <a:r>
              <a:rPr sz="26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У</a:t>
            </a:r>
            <a:r>
              <a:rPr sz="2600" b="0" dirty="0">
                <a:solidFill>
                  <a:srgbClr val="2B2A29"/>
                </a:solidFill>
                <a:latin typeface="Roboto Condensed"/>
                <a:cs typeface="Roboto Condensed"/>
              </a:rPr>
              <a:t>СИ</a:t>
            </a:r>
            <a:endParaRPr sz="2600" dirty="0">
              <a:latin typeface="Roboto Condensed"/>
              <a:cs typeface="Roboto Condensed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42597" y="411776"/>
            <a:ext cx="1536065" cy="843280"/>
          </a:xfrm>
          <a:custGeom>
            <a:avLst/>
            <a:gdLst/>
            <a:ahLst/>
            <a:cxnLst/>
            <a:rect l="l" t="t" r="r" b="b"/>
            <a:pathLst>
              <a:path w="1536064" h="843280">
                <a:moveTo>
                  <a:pt x="1388668" y="0"/>
                </a:moveTo>
                <a:lnTo>
                  <a:pt x="1348615" y="2877"/>
                </a:lnTo>
                <a:lnTo>
                  <a:pt x="1301687" y="11829"/>
                </a:lnTo>
                <a:lnTo>
                  <a:pt x="1248522" y="26508"/>
                </a:lnTo>
                <a:lnTo>
                  <a:pt x="1189754" y="46565"/>
                </a:lnTo>
                <a:lnTo>
                  <a:pt x="1126019" y="71652"/>
                </a:lnTo>
                <a:lnTo>
                  <a:pt x="1057953" y="101421"/>
                </a:lnTo>
                <a:lnTo>
                  <a:pt x="986192" y="135522"/>
                </a:lnTo>
                <a:lnTo>
                  <a:pt x="911372" y="173609"/>
                </a:lnTo>
                <a:lnTo>
                  <a:pt x="834128" y="215332"/>
                </a:lnTo>
                <a:lnTo>
                  <a:pt x="755095" y="260343"/>
                </a:lnTo>
                <a:lnTo>
                  <a:pt x="674911" y="308294"/>
                </a:lnTo>
                <a:lnTo>
                  <a:pt x="594210" y="358837"/>
                </a:lnTo>
                <a:lnTo>
                  <a:pt x="513628" y="411622"/>
                </a:lnTo>
                <a:lnTo>
                  <a:pt x="433802" y="466302"/>
                </a:lnTo>
                <a:lnTo>
                  <a:pt x="355366" y="522529"/>
                </a:lnTo>
                <a:lnTo>
                  <a:pt x="278957" y="579954"/>
                </a:lnTo>
                <a:lnTo>
                  <a:pt x="205209" y="638228"/>
                </a:lnTo>
                <a:lnTo>
                  <a:pt x="134760" y="697004"/>
                </a:lnTo>
                <a:lnTo>
                  <a:pt x="68245" y="755933"/>
                </a:lnTo>
                <a:lnTo>
                  <a:pt x="6299" y="814666"/>
                </a:lnTo>
                <a:lnTo>
                  <a:pt x="0" y="826376"/>
                </a:lnTo>
                <a:lnTo>
                  <a:pt x="5016" y="839165"/>
                </a:lnTo>
                <a:lnTo>
                  <a:pt x="10756" y="843140"/>
                </a:lnTo>
                <a:lnTo>
                  <a:pt x="200977" y="843140"/>
                </a:lnTo>
                <a:lnTo>
                  <a:pt x="240932" y="798670"/>
                </a:lnTo>
                <a:lnTo>
                  <a:pt x="284301" y="751592"/>
                </a:lnTo>
                <a:lnTo>
                  <a:pt x="330824" y="702445"/>
                </a:lnTo>
                <a:lnTo>
                  <a:pt x="380239" y="651766"/>
                </a:lnTo>
                <a:lnTo>
                  <a:pt x="432287" y="600094"/>
                </a:lnTo>
                <a:lnTo>
                  <a:pt x="486707" y="547967"/>
                </a:lnTo>
                <a:lnTo>
                  <a:pt x="543238" y="495924"/>
                </a:lnTo>
                <a:lnTo>
                  <a:pt x="601620" y="444503"/>
                </a:lnTo>
                <a:lnTo>
                  <a:pt x="661592" y="394242"/>
                </a:lnTo>
                <a:lnTo>
                  <a:pt x="722893" y="345679"/>
                </a:lnTo>
                <a:lnTo>
                  <a:pt x="785263" y="299353"/>
                </a:lnTo>
                <a:lnTo>
                  <a:pt x="848442" y="255802"/>
                </a:lnTo>
                <a:lnTo>
                  <a:pt x="912168" y="215565"/>
                </a:lnTo>
                <a:lnTo>
                  <a:pt x="976181" y="179179"/>
                </a:lnTo>
                <a:lnTo>
                  <a:pt x="1040221" y="147183"/>
                </a:lnTo>
                <a:lnTo>
                  <a:pt x="1104027" y="120116"/>
                </a:lnTo>
                <a:lnTo>
                  <a:pt x="1167338" y="98515"/>
                </a:lnTo>
                <a:lnTo>
                  <a:pt x="1229894" y="82918"/>
                </a:lnTo>
                <a:lnTo>
                  <a:pt x="1291435" y="73866"/>
                </a:lnTo>
                <a:lnTo>
                  <a:pt x="1351699" y="71894"/>
                </a:lnTo>
                <a:lnTo>
                  <a:pt x="1490572" y="71894"/>
                </a:lnTo>
                <a:lnTo>
                  <a:pt x="1490293" y="71295"/>
                </a:lnTo>
                <a:lnTo>
                  <a:pt x="1468505" y="38395"/>
                </a:lnTo>
                <a:lnTo>
                  <a:pt x="1425296" y="6758"/>
                </a:lnTo>
                <a:lnTo>
                  <a:pt x="1407810" y="1801"/>
                </a:lnTo>
                <a:lnTo>
                  <a:pt x="1388668" y="0"/>
                </a:lnTo>
                <a:close/>
              </a:path>
              <a:path w="1536064" h="843280">
                <a:moveTo>
                  <a:pt x="1490572" y="71894"/>
                </a:moveTo>
                <a:lnTo>
                  <a:pt x="1351699" y="71894"/>
                </a:lnTo>
                <a:lnTo>
                  <a:pt x="1367826" y="73648"/>
                </a:lnTo>
                <a:lnTo>
                  <a:pt x="1381879" y="77790"/>
                </a:lnTo>
                <a:lnTo>
                  <a:pt x="1412706" y="102865"/>
                </a:lnTo>
                <a:lnTo>
                  <a:pt x="1428886" y="143365"/>
                </a:lnTo>
                <a:lnTo>
                  <a:pt x="1433435" y="194737"/>
                </a:lnTo>
                <a:lnTo>
                  <a:pt x="1432889" y="213490"/>
                </a:lnTo>
                <a:lnTo>
                  <a:pt x="1429373" y="252425"/>
                </a:lnTo>
                <a:lnTo>
                  <a:pt x="1423372" y="292143"/>
                </a:lnTo>
                <a:lnTo>
                  <a:pt x="1415779" y="331294"/>
                </a:lnTo>
                <a:lnTo>
                  <a:pt x="1407490" y="368528"/>
                </a:lnTo>
                <a:lnTo>
                  <a:pt x="1406309" y="373621"/>
                </a:lnTo>
                <a:lnTo>
                  <a:pt x="1407350" y="378510"/>
                </a:lnTo>
                <a:lnTo>
                  <a:pt x="1413687" y="386727"/>
                </a:lnTo>
                <a:lnTo>
                  <a:pt x="1418082" y="388912"/>
                </a:lnTo>
                <a:lnTo>
                  <a:pt x="1535341" y="388912"/>
                </a:lnTo>
                <a:lnTo>
                  <a:pt x="1535793" y="368528"/>
                </a:lnTo>
                <a:lnTo>
                  <a:pt x="1535918" y="358837"/>
                </a:lnTo>
                <a:lnTo>
                  <a:pt x="1535924" y="331294"/>
                </a:lnTo>
                <a:lnTo>
                  <a:pt x="1535671" y="312627"/>
                </a:lnTo>
                <a:lnTo>
                  <a:pt x="1533235" y="259884"/>
                </a:lnTo>
                <a:lnTo>
                  <a:pt x="1528029" y="207649"/>
                </a:lnTo>
                <a:lnTo>
                  <a:pt x="1519504" y="157652"/>
                </a:lnTo>
                <a:lnTo>
                  <a:pt x="1507110" y="111624"/>
                </a:lnTo>
                <a:lnTo>
                  <a:pt x="1499289" y="90639"/>
                </a:lnTo>
                <a:lnTo>
                  <a:pt x="1490572" y="71894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139872" y="850521"/>
            <a:ext cx="516255" cy="404495"/>
          </a:xfrm>
          <a:custGeom>
            <a:avLst/>
            <a:gdLst/>
            <a:ahLst/>
            <a:cxnLst/>
            <a:rect l="l" t="t" r="r" b="b"/>
            <a:pathLst>
              <a:path w="516255" h="404494">
                <a:moveTo>
                  <a:pt x="230212" y="0"/>
                </a:moveTo>
                <a:lnTo>
                  <a:pt x="124904" y="0"/>
                </a:lnTo>
                <a:lnTo>
                  <a:pt x="120713" y="2235"/>
                </a:lnTo>
                <a:lnTo>
                  <a:pt x="115036" y="10032"/>
                </a:lnTo>
                <a:lnTo>
                  <a:pt x="114350" y="14503"/>
                </a:lnTo>
                <a:lnTo>
                  <a:pt x="193090" y="201421"/>
                </a:lnTo>
                <a:lnTo>
                  <a:pt x="191643" y="207073"/>
                </a:lnTo>
                <a:lnTo>
                  <a:pt x="1536" y="387426"/>
                </a:lnTo>
                <a:lnTo>
                  <a:pt x="0" y="392455"/>
                </a:lnTo>
                <a:lnTo>
                  <a:pt x="2717" y="401599"/>
                </a:lnTo>
                <a:lnTo>
                  <a:pt x="6591" y="404393"/>
                </a:lnTo>
                <a:lnTo>
                  <a:pt x="112458" y="404393"/>
                </a:lnTo>
                <a:lnTo>
                  <a:pt x="115811" y="402970"/>
                </a:lnTo>
                <a:lnTo>
                  <a:pt x="223215" y="298653"/>
                </a:lnTo>
                <a:lnTo>
                  <a:pt x="227139" y="297218"/>
                </a:lnTo>
                <a:lnTo>
                  <a:pt x="363528" y="297218"/>
                </a:lnTo>
                <a:lnTo>
                  <a:pt x="321945" y="207568"/>
                </a:lnTo>
                <a:lnTo>
                  <a:pt x="323303" y="201777"/>
                </a:lnTo>
                <a:lnTo>
                  <a:pt x="417383" y="110705"/>
                </a:lnTo>
                <a:lnTo>
                  <a:pt x="289255" y="110705"/>
                </a:lnTo>
                <a:lnTo>
                  <a:pt x="281038" y="109931"/>
                </a:lnTo>
                <a:lnTo>
                  <a:pt x="277964" y="107721"/>
                </a:lnTo>
                <a:lnTo>
                  <a:pt x="233807" y="2298"/>
                </a:lnTo>
                <a:lnTo>
                  <a:pt x="230212" y="0"/>
                </a:lnTo>
                <a:close/>
              </a:path>
              <a:path w="516255" h="404494">
                <a:moveTo>
                  <a:pt x="363528" y="297218"/>
                </a:moveTo>
                <a:lnTo>
                  <a:pt x="227139" y="297218"/>
                </a:lnTo>
                <a:lnTo>
                  <a:pt x="235204" y="298068"/>
                </a:lnTo>
                <a:lnTo>
                  <a:pt x="238213" y="300240"/>
                </a:lnTo>
                <a:lnTo>
                  <a:pt x="281305" y="402107"/>
                </a:lnTo>
                <a:lnTo>
                  <a:pt x="284899" y="404393"/>
                </a:lnTo>
                <a:lnTo>
                  <a:pt x="395859" y="404393"/>
                </a:lnTo>
                <a:lnTo>
                  <a:pt x="400126" y="402094"/>
                </a:lnTo>
                <a:lnTo>
                  <a:pt x="405777" y="394093"/>
                </a:lnTo>
                <a:lnTo>
                  <a:pt x="406349" y="389534"/>
                </a:lnTo>
                <a:lnTo>
                  <a:pt x="363528" y="297218"/>
                </a:lnTo>
                <a:close/>
              </a:path>
              <a:path w="516255" h="404494">
                <a:moveTo>
                  <a:pt x="509219" y="0"/>
                </a:moveTo>
                <a:lnTo>
                  <a:pt x="402755" y="0"/>
                </a:lnTo>
                <a:lnTo>
                  <a:pt x="399288" y="1511"/>
                </a:lnTo>
                <a:lnTo>
                  <a:pt x="293230" y="109169"/>
                </a:lnTo>
                <a:lnTo>
                  <a:pt x="289255" y="110705"/>
                </a:lnTo>
                <a:lnTo>
                  <a:pt x="417383" y="110705"/>
                </a:lnTo>
                <a:lnTo>
                  <a:pt x="514350" y="16840"/>
                </a:lnTo>
                <a:lnTo>
                  <a:pt x="515848" y="11823"/>
                </a:lnTo>
                <a:lnTo>
                  <a:pt x="513080" y="2755"/>
                </a:lnTo>
                <a:lnTo>
                  <a:pt x="509219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573124" y="850519"/>
            <a:ext cx="466090" cy="404495"/>
          </a:xfrm>
          <a:custGeom>
            <a:avLst/>
            <a:gdLst/>
            <a:ahLst/>
            <a:cxnLst/>
            <a:rect l="l" t="t" r="r" b="b"/>
            <a:pathLst>
              <a:path w="466089" h="404494">
                <a:moveTo>
                  <a:pt x="123372" y="0"/>
                </a:moveTo>
                <a:lnTo>
                  <a:pt x="117581" y="4444"/>
                </a:lnTo>
                <a:lnTo>
                  <a:pt x="96638" y="75907"/>
                </a:lnTo>
                <a:lnTo>
                  <a:pt x="97134" y="79286"/>
                </a:lnTo>
                <a:lnTo>
                  <a:pt x="101185" y="84924"/>
                </a:lnTo>
                <a:lnTo>
                  <a:pt x="104169" y="86385"/>
                </a:lnTo>
                <a:lnTo>
                  <a:pt x="291020" y="86524"/>
                </a:lnTo>
                <a:lnTo>
                  <a:pt x="306782" y="87649"/>
                </a:lnTo>
                <a:lnTo>
                  <a:pt x="348755" y="107411"/>
                </a:lnTo>
                <a:lnTo>
                  <a:pt x="351248" y="117855"/>
                </a:lnTo>
                <a:lnTo>
                  <a:pt x="351124" y="131179"/>
                </a:lnTo>
                <a:lnTo>
                  <a:pt x="348378" y="147358"/>
                </a:lnTo>
                <a:lnTo>
                  <a:pt x="346905" y="153771"/>
                </a:lnTo>
                <a:lnTo>
                  <a:pt x="340872" y="158661"/>
                </a:lnTo>
                <a:lnTo>
                  <a:pt x="202406" y="158687"/>
                </a:lnTo>
                <a:lnTo>
                  <a:pt x="187595" y="158964"/>
                </a:lnTo>
                <a:lnTo>
                  <a:pt x="147906" y="161898"/>
                </a:lnTo>
                <a:lnTo>
                  <a:pt x="102822" y="171967"/>
                </a:lnTo>
                <a:lnTo>
                  <a:pt x="62364" y="197822"/>
                </a:lnTo>
                <a:lnTo>
                  <a:pt x="33123" y="229361"/>
                </a:lnTo>
                <a:lnTo>
                  <a:pt x="9680" y="274479"/>
                </a:lnTo>
                <a:lnTo>
                  <a:pt x="343" y="314647"/>
                </a:lnTo>
                <a:lnTo>
                  <a:pt x="0" y="327204"/>
                </a:lnTo>
                <a:lnTo>
                  <a:pt x="1206" y="339065"/>
                </a:lnTo>
                <a:lnTo>
                  <a:pt x="22412" y="380209"/>
                </a:lnTo>
                <a:lnTo>
                  <a:pt x="69904" y="401557"/>
                </a:lnTo>
                <a:lnTo>
                  <a:pt x="116359" y="404071"/>
                </a:lnTo>
                <a:lnTo>
                  <a:pt x="380077" y="404393"/>
                </a:lnTo>
                <a:lnTo>
                  <a:pt x="385868" y="399948"/>
                </a:lnTo>
                <a:lnTo>
                  <a:pt x="409928" y="317995"/>
                </a:lnTo>
                <a:lnTo>
                  <a:pt x="288053" y="317995"/>
                </a:lnTo>
                <a:lnTo>
                  <a:pt x="155323" y="317436"/>
                </a:lnTo>
                <a:lnTo>
                  <a:pt x="142302" y="315383"/>
                </a:lnTo>
                <a:lnTo>
                  <a:pt x="131157" y="311379"/>
                </a:lnTo>
                <a:lnTo>
                  <a:pt x="121444" y="304964"/>
                </a:lnTo>
                <a:lnTo>
                  <a:pt x="118863" y="294384"/>
                </a:lnTo>
                <a:lnTo>
                  <a:pt x="121541" y="278948"/>
                </a:lnTo>
                <a:lnTo>
                  <a:pt x="147601" y="250043"/>
                </a:lnTo>
                <a:lnTo>
                  <a:pt x="172902" y="244627"/>
                </a:lnTo>
                <a:lnTo>
                  <a:pt x="431468" y="244627"/>
                </a:lnTo>
                <a:lnTo>
                  <a:pt x="452913" y="171580"/>
                </a:lnTo>
                <a:lnTo>
                  <a:pt x="464043" y="124266"/>
                </a:lnTo>
                <a:lnTo>
                  <a:pt x="466076" y="96849"/>
                </a:lnTo>
                <a:lnTo>
                  <a:pt x="465466" y="84376"/>
                </a:lnTo>
                <a:lnTo>
                  <a:pt x="452091" y="42694"/>
                </a:lnTo>
                <a:lnTo>
                  <a:pt x="421052" y="14106"/>
                </a:lnTo>
                <a:lnTo>
                  <a:pt x="372951" y="1516"/>
                </a:lnTo>
                <a:lnTo>
                  <a:pt x="324595" y="56"/>
                </a:lnTo>
                <a:lnTo>
                  <a:pt x="123372" y="0"/>
                </a:lnTo>
                <a:close/>
              </a:path>
              <a:path w="466089" h="404494">
                <a:moveTo>
                  <a:pt x="431468" y="244627"/>
                </a:moveTo>
                <a:lnTo>
                  <a:pt x="172902" y="244627"/>
                </a:lnTo>
                <a:lnTo>
                  <a:pt x="191342" y="245046"/>
                </a:lnTo>
                <a:lnTo>
                  <a:pt x="309490" y="245046"/>
                </a:lnTo>
                <a:lnTo>
                  <a:pt x="312488" y="246519"/>
                </a:lnTo>
                <a:lnTo>
                  <a:pt x="316526" y="252145"/>
                </a:lnTo>
                <a:lnTo>
                  <a:pt x="317021" y="255523"/>
                </a:lnTo>
                <a:lnTo>
                  <a:pt x="300016" y="313562"/>
                </a:lnTo>
                <a:lnTo>
                  <a:pt x="294225" y="317995"/>
                </a:lnTo>
                <a:lnTo>
                  <a:pt x="409928" y="317995"/>
                </a:lnTo>
                <a:lnTo>
                  <a:pt x="431468" y="244627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064934" y="850514"/>
            <a:ext cx="259079" cy="404495"/>
          </a:xfrm>
          <a:custGeom>
            <a:avLst/>
            <a:gdLst/>
            <a:ahLst/>
            <a:cxnLst/>
            <a:rect l="l" t="t" r="r" b="b"/>
            <a:pathLst>
              <a:path w="259079" h="404494">
                <a:moveTo>
                  <a:pt x="258978" y="86309"/>
                </a:moveTo>
                <a:lnTo>
                  <a:pt x="140868" y="86309"/>
                </a:lnTo>
                <a:lnTo>
                  <a:pt x="143865" y="87769"/>
                </a:lnTo>
                <a:lnTo>
                  <a:pt x="147904" y="93408"/>
                </a:lnTo>
                <a:lnTo>
                  <a:pt x="148399" y="96799"/>
                </a:lnTo>
                <a:lnTo>
                  <a:pt x="61328" y="393915"/>
                </a:lnTo>
                <a:lnTo>
                  <a:pt x="61823" y="397294"/>
                </a:lnTo>
                <a:lnTo>
                  <a:pt x="65862" y="402932"/>
                </a:lnTo>
                <a:lnTo>
                  <a:pt x="68859" y="404406"/>
                </a:lnTo>
                <a:lnTo>
                  <a:pt x="156794" y="404406"/>
                </a:lnTo>
                <a:lnTo>
                  <a:pt x="162585" y="399961"/>
                </a:lnTo>
                <a:lnTo>
                  <a:pt x="253187" y="90741"/>
                </a:lnTo>
                <a:lnTo>
                  <a:pt x="258978" y="86309"/>
                </a:lnTo>
                <a:close/>
              </a:path>
              <a:path w="259079" h="404494">
                <a:moveTo>
                  <a:pt x="429653" y="0"/>
                </a:moveTo>
                <a:lnTo>
                  <a:pt x="26708" y="0"/>
                </a:lnTo>
                <a:lnTo>
                  <a:pt x="20916" y="4445"/>
                </a:lnTo>
                <a:lnTo>
                  <a:pt x="0" y="75819"/>
                </a:lnTo>
                <a:lnTo>
                  <a:pt x="495" y="79197"/>
                </a:lnTo>
                <a:lnTo>
                  <a:pt x="4546" y="84836"/>
                </a:lnTo>
                <a:lnTo>
                  <a:pt x="7531" y="86309"/>
                </a:lnTo>
                <a:lnTo>
                  <a:pt x="410476" y="86309"/>
                </a:lnTo>
                <a:lnTo>
                  <a:pt x="416267" y="81864"/>
                </a:lnTo>
                <a:lnTo>
                  <a:pt x="437184" y="10490"/>
                </a:lnTo>
                <a:lnTo>
                  <a:pt x="436689" y="7112"/>
                </a:lnTo>
                <a:lnTo>
                  <a:pt x="432650" y="1473"/>
                </a:lnTo>
                <a:lnTo>
                  <a:pt x="42965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351078" y="850514"/>
            <a:ext cx="259079" cy="404495"/>
          </a:xfrm>
          <a:custGeom>
            <a:avLst/>
            <a:gdLst/>
            <a:ahLst/>
            <a:cxnLst/>
            <a:rect l="l" t="t" r="r" b="b"/>
            <a:pathLst>
              <a:path w="259080" h="404494">
                <a:moveTo>
                  <a:pt x="258978" y="86309"/>
                </a:moveTo>
                <a:lnTo>
                  <a:pt x="140868" y="86309"/>
                </a:lnTo>
                <a:lnTo>
                  <a:pt x="143852" y="87769"/>
                </a:lnTo>
                <a:lnTo>
                  <a:pt x="147904" y="93408"/>
                </a:lnTo>
                <a:lnTo>
                  <a:pt x="148399" y="96799"/>
                </a:lnTo>
                <a:lnTo>
                  <a:pt x="61328" y="393915"/>
                </a:lnTo>
                <a:lnTo>
                  <a:pt x="61823" y="397306"/>
                </a:lnTo>
                <a:lnTo>
                  <a:pt x="65862" y="402932"/>
                </a:lnTo>
                <a:lnTo>
                  <a:pt x="68859" y="404406"/>
                </a:lnTo>
                <a:lnTo>
                  <a:pt x="156794" y="404406"/>
                </a:lnTo>
                <a:lnTo>
                  <a:pt x="162585" y="399961"/>
                </a:lnTo>
                <a:lnTo>
                  <a:pt x="253199" y="90741"/>
                </a:lnTo>
                <a:lnTo>
                  <a:pt x="258978" y="86309"/>
                </a:lnTo>
                <a:close/>
              </a:path>
              <a:path w="259080" h="404494">
                <a:moveTo>
                  <a:pt x="429653" y="0"/>
                </a:moveTo>
                <a:lnTo>
                  <a:pt x="26708" y="0"/>
                </a:lnTo>
                <a:lnTo>
                  <a:pt x="20916" y="4457"/>
                </a:lnTo>
                <a:lnTo>
                  <a:pt x="0" y="75831"/>
                </a:lnTo>
                <a:lnTo>
                  <a:pt x="495" y="79209"/>
                </a:lnTo>
                <a:lnTo>
                  <a:pt x="4533" y="84848"/>
                </a:lnTo>
                <a:lnTo>
                  <a:pt x="7531" y="86309"/>
                </a:lnTo>
                <a:lnTo>
                  <a:pt x="410476" y="86309"/>
                </a:lnTo>
                <a:lnTo>
                  <a:pt x="416267" y="81864"/>
                </a:lnTo>
                <a:lnTo>
                  <a:pt x="437184" y="10490"/>
                </a:lnTo>
                <a:lnTo>
                  <a:pt x="436689" y="7112"/>
                </a:lnTo>
                <a:lnTo>
                  <a:pt x="432650" y="1473"/>
                </a:lnTo>
                <a:lnTo>
                  <a:pt x="42965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713097" y="850526"/>
            <a:ext cx="466090" cy="404495"/>
          </a:xfrm>
          <a:custGeom>
            <a:avLst/>
            <a:gdLst/>
            <a:ahLst/>
            <a:cxnLst/>
            <a:rect l="l" t="t" r="r" b="b"/>
            <a:pathLst>
              <a:path w="466089" h="404494">
                <a:moveTo>
                  <a:pt x="123372" y="0"/>
                </a:moveTo>
                <a:lnTo>
                  <a:pt x="117593" y="4432"/>
                </a:lnTo>
                <a:lnTo>
                  <a:pt x="96651" y="75895"/>
                </a:lnTo>
                <a:lnTo>
                  <a:pt x="97134" y="79273"/>
                </a:lnTo>
                <a:lnTo>
                  <a:pt x="101185" y="84912"/>
                </a:lnTo>
                <a:lnTo>
                  <a:pt x="104169" y="86385"/>
                </a:lnTo>
                <a:lnTo>
                  <a:pt x="291029" y="86524"/>
                </a:lnTo>
                <a:lnTo>
                  <a:pt x="306788" y="87650"/>
                </a:lnTo>
                <a:lnTo>
                  <a:pt x="348763" y="107410"/>
                </a:lnTo>
                <a:lnTo>
                  <a:pt x="351253" y="117855"/>
                </a:lnTo>
                <a:lnTo>
                  <a:pt x="351126" y="131177"/>
                </a:lnTo>
                <a:lnTo>
                  <a:pt x="348378" y="147358"/>
                </a:lnTo>
                <a:lnTo>
                  <a:pt x="346904" y="153771"/>
                </a:lnTo>
                <a:lnTo>
                  <a:pt x="340872" y="158648"/>
                </a:lnTo>
                <a:lnTo>
                  <a:pt x="202419" y="158674"/>
                </a:lnTo>
                <a:lnTo>
                  <a:pt x="187609" y="158951"/>
                </a:lnTo>
                <a:lnTo>
                  <a:pt x="147916" y="161887"/>
                </a:lnTo>
                <a:lnTo>
                  <a:pt x="102833" y="171964"/>
                </a:lnTo>
                <a:lnTo>
                  <a:pt x="62377" y="197812"/>
                </a:lnTo>
                <a:lnTo>
                  <a:pt x="33133" y="229353"/>
                </a:lnTo>
                <a:lnTo>
                  <a:pt x="9684" y="274473"/>
                </a:lnTo>
                <a:lnTo>
                  <a:pt x="343" y="314638"/>
                </a:lnTo>
                <a:lnTo>
                  <a:pt x="0" y="327194"/>
                </a:lnTo>
                <a:lnTo>
                  <a:pt x="1206" y="339055"/>
                </a:lnTo>
                <a:lnTo>
                  <a:pt x="22412" y="380201"/>
                </a:lnTo>
                <a:lnTo>
                  <a:pt x="69905" y="401543"/>
                </a:lnTo>
                <a:lnTo>
                  <a:pt x="116355" y="404068"/>
                </a:lnTo>
                <a:lnTo>
                  <a:pt x="380077" y="404393"/>
                </a:lnTo>
                <a:lnTo>
                  <a:pt x="385868" y="399948"/>
                </a:lnTo>
                <a:lnTo>
                  <a:pt x="409931" y="317995"/>
                </a:lnTo>
                <a:lnTo>
                  <a:pt x="288053" y="317995"/>
                </a:lnTo>
                <a:lnTo>
                  <a:pt x="155329" y="317436"/>
                </a:lnTo>
                <a:lnTo>
                  <a:pt x="142307" y="315383"/>
                </a:lnTo>
                <a:lnTo>
                  <a:pt x="131159" y="311378"/>
                </a:lnTo>
                <a:lnTo>
                  <a:pt x="121446" y="304961"/>
                </a:lnTo>
                <a:lnTo>
                  <a:pt x="118865" y="294385"/>
                </a:lnTo>
                <a:lnTo>
                  <a:pt x="121548" y="278944"/>
                </a:lnTo>
                <a:lnTo>
                  <a:pt x="147611" y="250040"/>
                </a:lnTo>
                <a:lnTo>
                  <a:pt x="172914" y="244627"/>
                </a:lnTo>
                <a:lnTo>
                  <a:pt x="431474" y="244627"/>
                </a:lnTo>
                <a:lnTo>
                  <a:pt x="452924" y="171573"/>
                </a:lnTo>
                <a:lnTo>
                  <a:pt x="464054" y="124261"/>
                </a:lnTo>
                <a:lnTo>
                  <a:pt x="466085" y="96844"/>
                </a:lnTo>
                <a:lnTo>
                  <a:pt x="465474" y="84371"/>
                </a:lnTo>
                <a:lnTo>
                  <a:pt x="452094" y="42689"/>
                </a:lnTo>
                <a:lnTo>
                  <a:pt x="421051" y="14104"/>
                </a:lnTo>
                <a:lnTo>
                  <a:pt x="372951" y="1506"/>
                </a:lnTo>
                <a:lnTo>
                  <a:pt x="324595" y="56"/>
                </a:lnTo>
                <a:lnTo>
                  <a:pt x="123372" y="0"/>
                </a:lnTo>
                <a:close/>
              </a:path>
              <a:path w="466089" h="404494">
                <a:moveTo>
                  <a:pt x="431474" y="244627"/>
                </a:moveTo>
                <a:lnTo>
                  <a:pt x="172914" y="244627"/>
                </a:lnTo>
                <a:lnTo>
                  <a:pt x="191342" y="245033"/>
                </a:lnTo>
                <a:lnTo>
                  <a:pt x="305769" y="245046"/>
                </a:lnTo>
                <a:lnTo>
                  <a:pt x="309490" y="245046"/>
                </a:lnTo>
                <a:lnTo>
                  <a:pt x="312487" y="246506"/>
                </a:lnTo>
                <a:lnTo>
                  <a:pt x="316526" y="252145"/>
                </a:lnTo>
                <a:lnTo>
                  <a:pt x="317021" y="255523"/>
                </a:lnTo>
                <a:lnTo>
                  <a:pt x="300016" y="313550"/>
                </a:lnTo>
                <a:lnTo>
                  <a:pt x="294225" y="317995"/>
                </a:lnTo>
                <a:lnTo>
                  <a:pt x="409931" y="317995"/>
                </a:lnTo>
                <a:lnTo>
                  <a:pt x="431474" y="244627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38893" y="1455742"/>
            <a:ext cx="4502785" cy="0"/>
          </a:xfrm>
          <a:custGeom>
            <a:avLst/>
            <a:gdLst/>
            <a:ahLst/>
            <a:cxnLst/>
            <a:rect l="l" t="t" r="r" b="b"/>
            <a:pathLst>
              <a:path w="4502785">
                <a:moveTo>
                  <a:pt x="0" y="0"/>
                </a:moveTo>
                <a:lnTo>
                  <a:pt x="4502518" y="0"/>
                </a:lnTo>
              </a:path>
            </a:pathLst>
          </a:custGeom>
          <a:ln w="17411">
            <a:solidFill>
              <a:srgbClr val="9D9E9E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57630" y="1365797"/>
            <a:ext cx="1773593" cy="4381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218205" y="1365433"/>
            <a:ext cx="1524876" cy="74802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66955"/>
            <a:ext cx="10692000" cy="45930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12786" y="6875596"/>
            <a:ext cx="1924050" cy="684530"/>
          </a:xfrm>
          <a:custGeom>
            <a:avLst/>
            <a:gdLst/>
            <a:ahLst/>
            <a:cxnLst/>
            <a:rect l="l" t="t" r="r" b="b"/>
            <a:pathLst>
              <a:path w="1924050" h="684529">
                <a:moveTo>
                  <a:pt x="1923965" y="0"/>
                </a:moveTo>
                <a:lnTo>
                  <a:pt x="563858" y="302539"/>
                </a:lnTo>
                <a:lnTo>
                  <a:pt x="0" y="684402"/>
                </a:lnTo>
                <a:lnTo>
                  <a:pt x="665941" y="684402"/>
                </a:lnTo>
                <a:lnTo>
                  <a:pt x="1923965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983930" y="6535008"/>
            <a:ext cx="1705610" cy="1025525"/>
          </a:xfrm>
          <a:custGeom>
            <a:avLst/>
            <a:gdLst/>
            <a:ahLst/>
            <a:cxnLst/>
            <a:rect l="l" t="t" r="r" b="b"/>
            <a:pathLst>
              <a:path w="1705609" h="1025525">
                <a:moveTo>
                  <a:pt x="0" y="0"/>
                </a:moveTo>
                <a:lnTo>
                  <a:pt x="287274" y="24803"/>
                </a:lnTo>
                <a:lnTo>
                  <a:pt x="1236896" y="1024991"/>
                </a:lnTo>
                <a:lnTo>
                  <a:pt x="1705584" y="1024991"/>
                </a:lnTo>
                <a:lnTo>
                  <a:pt x="1705584" y="147167"/>
                </a:lnTo>
                <a:lnTo>
                  <a:pt x="0" y="0"/>
                </a:lnTo>
              </a:path>
            </a:pathLst>
          </a:custGeom>
          <a:solidFill>
            <a:srgbClr val="F0A15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36750" y="5844556"/>
            <a:ext cx="3589020" cy="1715770"/>
          </a:xfrm>
          <a:custGeom>
            <a:avLst/>
            <a:gdLst/>
            <a:ahLst/>
            <a:cxnLst/>
            <a:rect l="l" t="t" r="r" b="b"/>
            <a:pathLst>
              <a:path w="3589020" h="1715770">
                <a:moveTo>
                  <a:pt x="609003" y="0"/>
                </a:moveTo>
                <a:lnTo>
                  <a:pt x="0" y="1031036"/>
                </a:lnTo>
                <a:lnTo>
                  <a:pt x="2572586" y="1715443"/>
                </a:lnTo>
                <a:lnTo>
                  <a:pt x="3588468" y="1715443"/>
                </a:lnTo>
                <a:lnTo>
                  <a:pt x="609003" y="0"/>
                </a:lnTo>
                <a:close/>
              </a:path>
            </a:pathLst>
          </a:custGeom>
          <a:solidFill>
            <a:srgbClr val="ED701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36750" y="5844556"/>
            <a:ext cx="609600" cy="1193165"/>
          </a:xfrm>
          <a:custGeom>
            <a:avLst/>
            <a:gdLst/>
            <a:ahLst/>
            <a:cxnLst/>
            <a:rect l="l" t="t" r="r" b="b"/>
            <a:pathLst>
              <a:path w="609600" h="1193165">
                <a:moveTo>
                  <a:pt x="609003" y="0"/>
                </a:moveTo>
                <a:lnTo>
                  <a:pt x="0" y="1031036"/>
                </a:lnTo>
                <a:lnTo>
                  <a:pt x="609003" y="1193063"/>
                </a:lnTo>
                <a:lnTo>
                  <a:pt x="609003" y="0"/>
                </a:lnTo>
                <a:close/>
              </a:path>
            </a:pathLst>
          </a:custGeom>
          <a:solidFill>
            <a:srgbClr val="BD512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36466" y="5844559"/>
            <a:ext cx="4009390" cy="1715770"/>
          </a:xfrm>
          <a:custGeom>
            <a:avLst/>
            <a:gdLst/>
            <a:ahLst/>
            <a:cxnLst/>
            <a:rect l="l" t="t" r="r" b="b"/>
            <a:pathLst>
              <a:path w="4009390" h="1715770">
                <a:moveTo>
                  <a:pt x="4009288" y="0"/>
                </a:moveTo>
                <a:lnTo>
                  <a:pt x="0" y="1715439"/>
                </a:lnTo>
                <a:lnTo>
                  <a:pt x="323150" y="1715439"/>
                </a:lnTo>
                <a:lnTo>
                  <a:pt x="3400285" y="1031036"/>
                </a:lnTo>
                <a:lnTo>
                  <a:pt x="4009288" y="0"/>
                </a:lnTo>
                <a:close/>
              </a:path>
            </a:pathLst>
          </a:custGeom>
          <a:solidFill>
            <a:srgbClr val="D6602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79510" y="6228002"/>
            <a:ext cx="2810510" cy="356235"/>
          </a:xfrm>
          <a:custGeom>
            <a:avLst/>
            <a:gdLst/>
            <a:ahLst/>
            <a:cxnLst/>
            <a:rect l="l" t="t" r="r" b="b"/>
            <a:pathLst>
              <a:path w="2810509" h="356234">
                <a:moveTo>
                  <a:pt x="2810002" y="0"/>
                </a:moveTo>
                <a:lnTo>
                  <a:pt x="0" y="113398"/>
                </a:lnTo>
                <a:lnTo>
                  <a:pt x="2810002" y="355854"/>
                </a:lnTo>
                <a:lnTo>
                  <a:pt x="2810002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59686" y="7178110"/>
            <a:ext cx="1716985" cy="3818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79498" y="6439720"/>
            <a:ext cx="2341336" cy="11202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978725" y="6875594"/>
            <a:ext cx="3830954" cy="684530"/>
          </a:xfrm>
          <a:custGeom>
            <a:avLst/>
            <a:gdLst/>
            <a:ahLst/>
            <a:cxnLst/>
            <a:rect l="l" t="t" r="r" b="b"/>
            <a:pathLst>
              <a:path w="3830954" h="684529">
                <a:moveTo>
                  <a:pt x="1258029" y="0"/>
                </a:moveTo>
                <a:lnTo>
                  <a:pt x="0" y="684405"/>
                </a:lnTo>
                <a:lnTo>
                  <a:pt x="3830616" y="684405"/>
                </a:lnTo>
                <a:lnTo>
                  <a:pt x="1258029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07851" y="7281037"/>
            <a:ext cx="1649095" cy="279400"/>
          </a:xfrm>
          <a:custGeom>
            <a:avLst/>
            <a:gdLst/>
            <a:ahLst/>
            <a:cxnLst/>
            <a:rect l="l" t="t" r="r" b="b"/>
            <a:pathLst>
              <a:path w="1649095" h="279400">
                <a:moveTo>
                  <a:pt x="1648694" y="0"/>
                </a:moveTo>
                <a:lnTo>
                  <a:pt x="0" y="278961"/>
                </a:lnTo>
                <a:lnTo>
                  <a:pt x="1000061" y="278961"/>
                </a:lnTo>
                <a:lnTo>
                  <a:pt x="1648694" y="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1995" y="546835"/>
            <a:ext cx="6445640" cy="262790"/>
          </a:xfrm>
          <a:custGeom>
            <a:avLst/>
            <a:gdLst/>
            <a:ahLst/>
            <a:cxnLst/>
            <a:rect l="l" t="t" r="r" b="b"/>
            <a:pathLst>
              <a:path w="6899909" h="609600">
                <a:moveTo>
                  <a:pt x="0" y="609460"/>
                </a:moveTo>
                <a:lnTo>
                  <a:pt x="6899713" y="609460"/>
                </a:lnTo>
                <a:lnTo>
                  <a:pt x="6899713" y="0"/>
                </a:lnTo>
                <a:lnTo>
                  <a:pt x="0" y="0"/>
                </a:lnTo>
                <a:lnTo>
                  <a:pt x="0" y="60946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673984" y="348398"/>
            <a:ext cx="723265" cy="396875"/>
          </a:xfrm>
          <a:custGeom>
            <a:avLst/>
            <a:gdLst/>
            <a:ahLst/>
            <a:cxnLst/>
            <a:rect l="l" t="t" r="r" b="b"/>
            <a:pathLst>
              <a:path w="723265" h="396875">
                <a:moveTo>
                  <a:pt x="660305" y="0"/>
                </a:moveTo>
                <a:lnTo>
                  <a:pt x="617616" y="5454"/>
                </a:lnTo>
                <a:lnTo>
                  <a:pt x="563521" y="21719"/>
                </a:lnTo>
                <a:lnTo>
                  <a:pt x="500378" y="47478"/>
                </a:lnTo>
                <a:lnTo>
                  <a:pt x="430543" y="81418"/>
                </a:lnTo>
                <a:lnTo>
                  <a:pt x="393785" y="101082"/>
                </a:lnTo>
                <a:lnTo>
                  <a:pt x="356372" y="122222"/>
                </a:lnTo>
                <a:lnTo>
                  <a:pt x="318397" y="144788"/>
                </a:lnTo>
                <a:lnTo>
                  <a:pt x="280223" y="168577"/>
                </a:lnTo>
                <a:lnTo>
                  <a:pt x="242142" y="193424"/>
                </a:lnTo>
                <a:lnTo>
                  <a:pt x="204451" y="219166"/>
                </a:lnTo>
                <a:lnTo>
                  <a:pt x="167444" y="245639"/>
                </a:lnTo>
                <a:lnTo>
                  <a:pt x="131414" y="272676"/>
                </a:lnTo>
                <a:lnTo>
                  <a:pt x="96658" y="300115"/>
                </a:lnTo>
                <a:lnTo>
                  <a:pt x="63469" y="327791"/>
                </a:lnTo>
                <a:lnTo>
                  <a:pt x="32142" y="355539"/>
                </a:lnTo>
                <a:lnTo>
                  <a:pt x="2971" y="383196"/>
                </a:lnTo>
                <a:lnTo>
                  <a:pt x="0" y="388708"/>
                </a:lnTo>
                <a:lnTo>
                  <a:pt x="2362" y="394740"/>
                </a:lnTo>
                <a:lnTo>
                  <a:pt x="5067" y="396607"/>
                </a:lnTo>
                <a:lnTo>
                  <a:pt x="94640" y="396607"/>
                </a:lnTo>
                <a:lnTo>
                  <a:pt x="113455" y="375666"/>
                </a:lnTo>
                <a:lnTo>
                  <a:pt x="133877" y="353497"/>
                </a:lnTo>
                <a:lnTo>
                  <a:pt x="179054" y="306489"/>
                </a:lnTo>
                <a:lnTo>
                  <a:pt x="229191" y="257610"/>
                </a:lnTo>
                <a:lnTo>
                  <a:pt x="283304" y="208889"/>
                </a:lnTo>
                <a:lnTo>
                  <a:pt x="340412" y="162353"/>
                </a:lnTo>
                <a:lnTo>
                  <a:pt x="399534" y="120030"/>
                </a:lnTo>
                <a:lnTo>
                  <a:pt x="459688" y="83947"/>
                </a:lnTo>
                <a:lnTo>
                  <a:pt x="519892" y="56134"/>
                </a:lnTo>
                <a:lnTo>
                  <a:pt x="579164" y="38618"/>
                </a:lnTo>
                <a:lnTo>
                  <a:pt x="636524" y="33425"/>
                </a:lnTo>
                <a:lnTo>
                  <a:pt x="701856" y="33425"/>
                </a:lnTo>
                <a:lnTo>
                  <a:pt x="696158" y="23723"/>
                </a:lnTo>
                <a:lnTo>
                  <a:pt x="688914" y="14786"/>
                </a:lnTo>
                <a:lnTo>
                  <a:pt x="680570" y="7708"/>
                </a:lnTo>
                <a:lnTo>
                  <a:pt x="671057" y="2707"/>
                </a:lnTo>
                <a:lnTo>
                  <a:pt x="660305" y="0"/>
                </a:lnTo>
                <a:close/>
              </a:path>
              <a:path w="723265" h="396875">
                <a:moveTo>
                  <a:pt x="701856" y="33425"/>
                </a:moveTo>
                <a:lnTo>
                  <a:pt x="636524" y="33425"/>
                </a:lnTo>
                <a:lnTo>
                  <a:pt x="648002" y="35228"/>
                </a:lnTo>
                <a:lnTo>
                  <a:pt x="657147" y="39691"/>
                </a:lnTo>
                <a:lnTo>
                  <a:pt x="674474" y="77995"/>
                </a:lnTo>
                <a:lnTo>
                  <a:pt x="675009" y="91149"/>
                </a:lnTo>
                <a:lnTo>
                  <a:pt x="674433" y="105120"/>
                </a:lnTo>
                <a:lnTo>
                  <a:pt x="668069" y="148861"/>
                </a:lnTo>
                <a:lnTo>
                  <a:pt x="662228" y="175500"/>
                </a:lnTo>
                <a:lnTo>
                  <a:pt x="662724" y="177812"/>
                </a:lnTo>
                <a:lnTo>
                  <a:pt x="665708" y="181685"/>
                </a:lnTo>
                <a:lnTo>
                  <a:pt x="667778" y="182714"/>
                </a:lnTo>
                <a:lnTo>
                  <a:pt x="722998" y="182701"/>
                </a:lnTo>
                <a:lnTo>
                  <a:pt x="723276" y="168577"/>
                </a:lnTo>
                <a:lnTo>
                  <a:pt x="723161" y="148861"/>
                </a:lnTo>
                <a:lnTo>
                  <a:pt x="720390" y="104245"/>
                </a:lnTo>
                <a:lnTo>
                  <a:pt x="711981" y="59522"/>
                </a:lnTo>
                <a:lnTo>
                  <a:pt x="702371" y="34303"/>
                </a:lnTo>
                <a:lnTo>
                  <a:pt x="701856" y="33425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473238" y="554579"/>
            <a:ext cx="243204" cy="190500"/>
          </a:xfrm>
          <a:custGeom>
            <a:avLst/>
            <a:gdLst/>
            <a:ahLst/>
            <a:cxnLst/>
            <a:rect l="l" t="t" r="r" b="b"/>
            <a:pathLst>
              <a:path w="243204" h="190500">
                <a:moveTo>
                  <a:pt x="108407" y="0"/>
                </a:moveTo>
                <a:lnTo>
                  <a:pt x="58813" y="0"/>
                </a:lnTo>
                <a:lnTo>
                  <a:pt x="56845" y="1041"/>
                </a:lnTo>
                <a:lnTo>
                  <a:pt x="54165" y="4724"/>
                </a:lnTo>
                <a:lnTo>
                  <a:pt x="53848" y="6832"/>
                </a:lnTo>
                <a:lnTo>
                  <a:pt x="90932" y="94843"/>
                </a:lnTo>
                <a:lnTo>
                  <a:pt x="90246" y="97510"/>
                </a:lnTo>
                <a:lnTo>
                  <a:pt x="723" y="182435"/>
                </a:lnTo>
                <a:lnTo>
                  <a:pt x="0" y="184810"/>
                </a:lnTo>
                <a:lnTo>
                  <a:pt x="1282" y="189115"/>
                </a:lnTo>
                <a:lnTo>
                  <a:pt x="3098" y="190423"/>
                </a:lnTo>
                <a:lnTo>
                  <a:pt x="52946" y="190423"/>
                </a:lnTo>
                <a:lnTo>
                  <a:pt x="54533" y="189750"/>
                </a:lnTo>
                <a:lnTo>
                  <a:pt x="105105" y="140627"/>
                </a:lnTo>
                <a:lnTo>
                  <a:pt x="106959" y="139954"/>
                </a:lnTo>
                <a:lnTo>
                  <a:pt x="171183" y="139954"/>
                </a:lnTo>
                <a:lnTo>
                  <a:pt x="151599" y="97739"/>
                </a:lnTo>
                <a:lnTo>
                  <a:pt x="152234" y="95008"/>
                </a:lnTo>
                <a:lnTo>
                  <a:pt x="196529" y="52133"/>
                </a:lnTo>
                <a:lnTo>
                  <a:pt x="136207" y="52133"/>
                </a:lnTo>
                <a:lnTo>
                  <a:pt x="132346" y="51765"/>
                </a:lnTo>
                <a:lnTo>
                  <a:pt x="130886" y="50723"/>
                </a:lnTo>
                <a:lnTo>
                  <a:pt x="110096" y="1079"/>
                </a:lnTo>
                <a:lnTo>
                  <a:pt x="108407" y="0"/>
                </a:lnTo>
                <a:close/>
              </a:path>
              <a:path w="243204" h="190500">
                <a:moveTo>
                  <a:pt x="171183" y="139954"/>
                </a:moveTo>
                <a:lnTo>
                  <a:pt x="106959" y="139954"/>
                </a:lnTo>
                <a:lnTo>
                  <a:pt x="110756" y="140347"/>
                </a:lnTo>
                <a:lnTo>
                  <a:pt x="112179" y="141376"/>
                </a:lnTo>
                <a:lnTo>
                  <a:pt x="132473" y="189344"/>
                </a:lnTo>
                <a:lnTo>
                  <a:pt x="134150" y="190423"/>
                </a:lnTo>
                <a:lnTo>
                  <a:pt x="186410" y="190423"/>
                </a:lnTo>
                <a:lnTo>
                  <a:pt x="188417" y="189344"/>
                </a:lnTo>
                <a:lnTo>
                  <a:pt x="191071" y="185572"/>
                </a:lnTo>
                <a:lnTo>
                  <a:pt x="191350" y="183426"/>
                </a:lnTo>
                <a:lnTo>
                  <a:pt x="171183" y="139954"/>
                </a:lnTo>
                <a:close/>
              </a:path>
              <a:path w="243204" h="190500">
                <a:moveTo>
                  <a:pt x="239788" y="0"/>
                </a:moveTo>
                <a:lnTo>
                  <a:pt x="189649" y="0"/>
                </a:lnTo>
                <a:lnTo>
                  <a:pt x="188023" y="711"/>
                </a:lnTo>
                <a:lnTo>
                  <a:pt x="138074" y="51396"/>
                </a:lnTo>
                <a:lnTo>
                  <a:pt x="136207" y="52133"/>
                </a:lnTo>
                <a:lnTo>
                  <a:pt x="196529" y="52133"/>
                </a:lnTo>
                <a:lnTo>
                  <a:pt x="242201" y="7924"/>
                </a:lnTo>
                <a:lnTo>
                  <a:pt x="242912" y="5562"/>
                </a:lnTo>
                <a:lnTo>
                  <a:pt x="241604" y="1295"/>
                </a:lnTo>
                <a:lnTo>
                  <a:pt x="239788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77251" y="554574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09" h="190500">
                <a:moveTo>
                  <a:pt x="58100" y="0"/>
                </a:moveTo>
                <a:lnTo>
                  <a:pt x="55370" y="2095"/>
                </a:lnTo>
                <a:lnTo>
                  <a:pt x="45514" y="35737"/>
                </a:lnTo>
                <a:lnTo>
                  <a:pt x="45743" y="37338"/>
                </a:lnTo>
                <a:lnTo>
                  <a:pt x="47648" y="39992"/>
                </a:lnTo>
                <a:lnTo>
                  <a:pt x="49058" y="40678"/>
                </a:lnTo>
                <a:lnTo>
                  <a:pt x="140163" y="40875"/>
                </a:lnTo>
                <a:lnTo>
                  <a:pt x="154342" y="43065"/>
                </a:lnTo>
                <a:lnTo>
                  <a:pt x="162431" y="47650"/>
                </a:lnTo>
                <a:lnTo>
                  <a:pt x="165923" y="51638"/>
                </a:lnTo>
                <a:lnTo>
                  <a:pt x="166469" y="58915"/>
                </a:lnTo>
                <a:lnTo>
                  <a:pt x="163358" y="72402"/>
                </a:lnTo>
                <a:lnTo>
                  <a:pt x="160513" y="74714"/>
                </a:lnTo>
                <a:lnTo>
                  <a:pt x="87301" y="74882"/>
                </a:lnTo>
                <a:lnTo>
                  <a:pt x="73250" y="75732"/>
                </a:lnTo>
                <a:lnTo>
                  <a:pt x="30910" y="91693"/>
                </a:lnTo>
                <a:lnTo>
                  <a:pt x="7110" y="122928"/>
                </a:lnTo>
                <a:lnTo>
                  <a:pt x="0" y="149745"/>
                </a:lnTo>
                <a:lnTo>
                  <a:pt x="790" y="162134"/>
                </a:lnTo>
                <a:lnTo>
                  <a:pt x="31555" y="188924"/>
                </a:lnTo>
                <a:lnTo>
                  <a:pt x="70660" y="190436"/>
                </a:lnTo>
                <a:lnTo>
                  <a:pt x="178979" y="190436"/>
                </a:lnTo>
                <a:lnTo>
                  <a:pt x="181709" y="188341"/>
                </a:lnTo>
                <a:lnTo>
                  <a:pt x="193042" y="149745"/>
                </a:lnTo>
                <a:lnTo>
                  <a:pt x="69769" y="149740"/>
                </a:lnTo>
                <a:lnTo>
                  <a:pt x="62888" y="148437"/>
                </a:lnTo>
                <a:lnTo>
                  <a:pt x="59332" y="145897"/>
                </a:lnTo>
                <a:lnTo>
                  <a:pt x="55840" y="143357"/>
                </a:lnTo>
                <a:lnTo>
                  <a:pt x="54963" y="138988"/>
                </a:lnTo>
                <a:lnTo>
                  <a:pt x="58367" y="127381"/>
                </a:lnTo>
                <a:lnTo>
                  <a:pt x="61364" y="123151"/>
                </a:lnTo>
                <a:lnTo>
                  <a:pt x="70216" y="116763"/>
                </a:lnTo>
                <a:lnTo>
                  <a:pt x="75423" y="115189"/>
                </a:lnTo>
                <a:lnTo>
                  <a:pt x="203189" y="115189"/>
                </a:lnTo>
                <a:lnTo>
                  <a:pt x="213304" y="80741"/>
                </a:lnTo>
                <a:lnTo>
                  <a:pt x="217504" y="64482"/>
                </a:lnTo>
                <a:lnTo>
                  <a:pt x="219399" y="50013"/>
                </a:lnTo>
                <a:lnTo>
                  <a:pt x="218990" y="37337"/>
                </a:lnTo>
                <a:lnTo>
                  <a:pt x="194295" y="4559"/>
                </a:lnTo>
                <a:lnTo>
                  <a:pt x="160880" y="121"/>
                </a:lnTo>
                <a:lnTo>
                  <a:pt x="58100" y="0"/>
                </a:lnTo>
                <a:close/>
              </a:path>
              <a:path w="219709" h="190500">
                <a:moveTo>
                  <a:pt x="203189" y="115189"/>
                </a:moveTo>
                <a:lnTo>
                  <a:pt x="81430" y="115189"/>
                </a:lnTo>
                <a:lnTo>
                  <a:pt x="90104" y="115392"/>
                </a:lnTo>
                <a:lnTo>
                  <a:pt x="145743" y="115392"/>
                </a:lnTo>
                <a:lnTo>
                  <a:pt x="147153" y="116090"/>
                </a:lnTo>
                <a:lnTo>
                  <a:pt x="149058" y="118732"/>
                </a:lnTo>
                <a:lnTo>
                  <a:pt x="149286" y="120332"/>
                </a:lnTo>
                <a:lnTo>
                  <a:pt x="141285" y="147650"/>
                </a:lnTo>
                <a:lnTo>
                  <a:pt x="138555" y="149745"/>
                </a:lnTo>
                <a:lnTo>
                  <a:pt x="193044" y="149740"/>
                </a:lnTo>
                <a:lnTo>
                  <a:pt x="203189" y="115189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908853" y="554573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4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4" h="190500">
                <a:moveTo>
                  <a:pt x="202323" y="0"/>
                </a:moveTo>
                <a:lnTo>
                  <a:pt x="12573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4" y="40640"/>
                </a:lnTo>
                <a:lnTo>
                  <a:pt x="196024" y="38544"/>
                </a:lnTo>
                <a:lnTo>
                  <a:pt x="205867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01794" y="554573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4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25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4" h="190500">
                <a:moveTo>
                  <a:pt x="202323" y="0"/>
                </a:moveTo>
                <a:lnTo>
                  <a:pt x="12573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4" y="40640"/>
                </a:lnTo>
                <a:lnTo>
                  <a:pt x="196024" y="38544"/>
                </a:lnTo>
                <a:lnTo>
                  <a:pt x="205867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272267" y="554573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09" h="190500">
                <a:moveTo>
                  <a:pt x="58096" y="0"/>
                </a:moveTo>
                <a:lnTo>
                  <a:pt x="55378" y="2095"/>
                </a:lnTo>
                <a:lnTo>
                  <a:pt x="45510" y="35750"/>
                </a:lnTo>
                <a:lnTo>
                  <a:pt x="45739" y="37338"/>
                </a:lnTo>
                <a:lnTo>
                  <a:pt x="47644" y="39992"/>
                </a:lnTo>
                <a:lnTo>
                  <a:pt x="49053" y="40678"/>
                </a:lnTo>
                <a:lnTo>
                  <a:pt x="140161" y="40875"/>
                </a:lnTo>
                <a:lnTo>
                  <a:pt x="154338" y="43067"/>
                </a:lnTo>
                <a:lnTo>
                  <a:pt x="162426" y="47663"/>
                </a:lnTo>
                <a:lnTo>
                  <a:pt x="165919" y="51638"/>
                </a:lnTo>
                <a:lnTo>
                  <a:pt x="166465" y="58915"/>
                </a:lnTo>
                <a:lnTo>
                  <a:pt x="163353" y="72415"/>
                </a:lnTo>
                <a:lnTo>
                  <a:pt x="160521" y="74714"/>
                </a:lnTo>
                <a:lnTo>
                  <a:pt x="87291" y="74882"/>
                </a:lnTo>
                <a:lnTo>
                  <a:pt x="73242" y="75733"/>
                </a:lnTo>
                <a:lnTo>
                  <a:pt x="30909" y="91695"/>
                </a:lnTo>
                <a:lnTo>
                  <a:pt x="7108" y="122934"/>
                </a:lnTo>
                <a:lnTo>
                  <a:pt x="0" y="149750"/>
                </a:lnTo>
                <a:lnTo>
                  <a:pt x="790" y="162144"/>
                </a:lnTo>
                <a:lnTo>
                  <a:pt x="31551" y="188924"/>
                </a:lnTo>
                <a:lnTo>
                  <a:pt x="70656" y="190436"/>
                </a:lnTo>
                <a:lnTo>
                  <a:pt x="178987" y="190423"/>
                </a:lnTo>
                <a:lnTo>
                  <a:pt x="181705" y="188341"/>
                </a:lnTo>
                <a:lnTo>
                  <a:pt x="193038" y="149745"/>
                </a:lnTo>
                <a:lnTo>
                  <a:pt x="69805" y="149745"/>
                </a:lnTo>
                <a:lnTo>
                  <a:pt x="62884" y="148450"/>
                </a:lnTo>
                <a:lnTo>
                  <a:pt x="59328" y="145910"/>
                </a:lnTo>
                <a:lnTo>
                  <a:pt x="55835" y="143357"/>
                </a:lnTo>
                <a:lnTo>
                  <a:pt x="54959" y="138988"/>
                </a:lnTo>
                <a:lnTo>
                  <a:pt x="58363" y="127393"/>
                </a:lnTo>
                <a:lnTo>
                  <a:pt x="61360" y="123151"/>
                </a:lnTo>
                <a:lnTo>
                  <a:pt x="65817" y="119964"/>
                </a:lnTo>
                <a:lnTo>
                  <a:pt x="70212" y="116763"/>
                </a:lnTo>
                <a:lnTo>
                  <a:pt x="75419" y="115201"/>
                </a:lnTo>
                <a:lnTo>
                  <a:pt x="203182" y="115201"/>
                </a:lnTo>
                <a:lnTo>
                  <a:pt x="213305" y="80725"/>
                </a:lnTo>
                <a:lnTo>
                  <a:pt x="217507" y="64473"/>
                </a:lnTo>
                <a:lnTo>
                  <a:pt x="219403" y="50009"/>
                </a:lnTo>
                <a:lnTo>
                  <a:pt x="218994" y="37335"/>
                </a:lnTo>
                <a:lnTo>
                  <a:pt x="194291" y="4559"/>
                </a:lnTo>
                <a:lnTo>
                  <a:pt x="160871" y="121"/>
                </a:lnTo>
                <a:lnTo>
                  <a:pt x="58096" y="0"/>
                </a:lnTo>
                <a:close/>
              </a:path>
              <a:path w="219709" h="190500">
                <a:moveTo>
                  <a:pt x="203182" y="115201"/>
                </a:moveTo>
                <a:lnTo>
                  <a:pt x="81426" y="115201"/>
                </a:lnTo>
                <a:lnTo>
                  <a:pt x="90100" y="115392"/>
                </a:lnTo>
                <a:lnTo>
                  <a:pt x="145739" y="115392"/>
                </a:lnTo>
                <a:lnTo>
                  <a:pt x="147148" y="116090"/>
                </a:lnTo>
                <a:lnTo>
                  <a:pt x="149053" y="118732"/>
                </a:lnTo>
                <a:lnTo>
                  <a:pt x="149282" y="120332"/>
                </a:lnTo>
                <a:lnTo>
                  <a:pt x="141281" y="147662"/>
                </a:lnTo>
                <a:lnTo>
                  <a:pt x="138550" y="149745"/>
                </a:lnTo>
                <a:lnTo>
                  <a:pt x="193038" y="149745"/>
                </a:lnTo>
                <a:lnTo>
                  <a:pt x="203182" y="115201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1" y="348398"/>
            <a:ext cx="8242300" cy="384721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СИ</a:t>
            </a:r>
            <a:r>
              <a:rPr spc="-40" dirty="0"/>
              <a:t>С</a:t>
            </a:r>
            <a:r>
              <a:rPr dirty="0"/>
              <a:t>ТЕМЫ ДИСП</a:t>
            </a:r>
            <a:r>
              <a:rPr spc="20" dirty="0"/>
              <a:t>Е</a:t>
            </a:r>
            <a:r>
              <a:rPr dirty="0"/>
              <a:t>ТЧЕРИЗАЦИИ И А</a:t>
            </a:r>
            <a:r>
              <a:rPr spc="-35" dirty="0"/>
              <a:t>ВТ</a:t>
            </a:r>
            <a:r>
              <a:rPr dirty="0"/>
              <a:t>О</a:t>
            </a:r>
            <a:r>
              <a:rPr spc="20" dirty="0"/>
              <a:t>М</a:t>
            </a:r>
            <a:r>
              <a:rPr spc="-160" dirty="0"/>
              <a:t>А</a:t>
            </a:r>
            <a:r>
              <a:rPr dirty="0"/>
              <a:t>ТИЗАЦИИ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94390" y="1429663"/>
            <a:ext cx="9244080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25450">
              <a:lnSpc>
                <a:spcPct val="100000"/>
              </a:lnSpc>
              <a:spcBef>
                <a:spcPts val="625"/>
              </a:spcBef>
            </a:pPr>
            <a:r>
              <a:rPr lang="ru-RU" sz="2800" dirty="0">
                <a:solidFill>
                  <a:srgbClr val="2B2A29"/>
                </a:solidFill>
                <a:latin typeface="Roboto Condensed"/>
                <a:cs typeface="Roboto Condensed"/>
              </a:rPr>
              <a:t>Э</a:t>
            </a:r>
            <a:r>
              <a:rPr sz="2800" b="0" dirty="0" err="1" smtClean="0">
                <a:solidFill>
                  <a:srgbClr val="2B2A29"/>
                </a:solidFill>
                <a:latin typeface="Roboto Condensed"/>
                <a:cs typeface="Roboto Condensed"/>
              </a:rPr>
              <a:t>нер</a:t>
            </a:r>
            <a:r>
              <a:rPr sz="2800" b="0" spc="-20" dirty="0" err="1" smtClean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2800" b="0" dirty="0" err="1" smtClean="0">
                <a:solidFill>
                  <a:srgbClr val="2B2A29"/>
                </a:solidFill>
                <a:latin typeface="Roboto Condensed"/>
                <a:cs typeface="Roboto Condensed"/>
              </a:rPr>
              <a:t>оэфф</a:t>
            </a:r>
            <a:r>
              <a:rPr sz="2800" b="0" spc="-10" dirty="0" err="1" smtClean="0">
                <a:solidFill>
                  <a:srgbClr val="2B2A29"/>
                </a:solidFill>
                <a:latin typeface="Roboto Condensed"/>
                <a:cs typeface="Roboto Condensed"/>
              </a:rPr>
              <a:t>е</a:t>
            </a:r>
            <a:r>
              <a:rPr lang="ru-RU" sz="2800" spc="-10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2800" b="0" dirty="0" err="1" smtClean="0">
                <a:solidFill>
                  <a:srgbClr val="2B2A29"/>
                </a:solidFill>
                <a:latin typeface="Roboto Condensed"/>
                <a:cs typeface="Roboto Condensed"/>
              </a:rPr>
              <a:t>тивная</a:t>
            </a:r>
            <a:r>
              <a:rPr sz="2800" b="0" dirty="0" smtClean="0">
                <a:solidFill>
                  <a:srgbClr val="2B2A29"/>
                </a:solidFill>
                <a:latin typeface="Roboto Condensed"/>
                <a:cs typeface="Roboto Condensed"/>
              </a:rPr>
              <a:t> </a:t>
            </a:r>
            <a:r>
              <a:rPr sz="2800" b="0" spc="-55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2800" b="0" dirty="0">
                <a:solidFill>
                  <a:srgbClr val="2B2A29"/>
                </a:solidFill>
                <a:latin typeface="Roboto Condensed"/>
                <a:cs typeface="Roboto Condensed"/>
              </a:rPr>
              <a:t>ехн</a:t>
            </a:r>
            <a:r>
              <a:rPr sz="28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2800" b="0" dirty="0">
                <a:solidFill>
                  <a:srgbClr val="2B2A29"/>
                </a:solidFill>
                <a:latin typeface="Roboto Condensed"/>
                <a:cs typeface="Roboto Condensed"/>
              </a:rPr>
              <a:t>логия беспров</a:t>
            </a:r>
            <a:r>
              <a:rPr sz="28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2800" b="0" dirty="0">
                <a:solidFill>
                  <a:srgbClr val="2B2A29"/>
                </a:solidFill>
                <a:latin typeface="Roboto Condensed"/>
                <a:cs typeface="Roboto Condensed"/>
              </a:rPr>
              <a:t>дной </a:t>
            </a:r>
            <a:r>
              <a:rPr sz="2800" b="0" dirty="0" err="1">
                <a:solidFill>
                  <a:srgbClr val="2B2A29"/>
                </a:solidFill>
                <a:latin typeface="Roboto Condensed"/>
                <a:cs typeface="Roboto Condensed"/>
              </a:rPr>
              <a:t>передачи</a:t>
            </a:r>
            <a:r>
              <a:rPr sz="2800" b="0" dirty="0">
                <a:solidFill>
                  <a:srgbClr val="2B2A29"/>
                </a:solidFill>
                <a:latin typeface="Roboto Condensed"/>
                <a:cs typeface="Roboto Condensed"/>
              </a:rPr>
              <a:t> </a:t>
            </a:r>
            <a:r>
              <a:rPr sz="2800" b="0" dirty="0" err="1" smtClean="0">
                <a:solidFill>
                  <a:srgbClr val="2B2A29"/>
                </a:solidFill>
                <a:latin typeface="Roboto Condensed"/>
                <a:cs typeface="Roboto Condensed"/>
              </a:rPr>
              <a:t>данных</a:t>
            </a:r>
            <a:r>
              <a:rPr lang="ru-RU" sz="2800" dirty="0" smtClean="0">
                <a:solidFill>
                  <a:srgbClr val="2B2A29"/>
                </a:solidFill>
                <a:latin typeface="Roboto Condensed"/>
                <a:cs typeface="Roboto Condensed"/>
              </a:rPr>
              <a:t> в</a:t>
            </a:r>
            <a:r>
              <a:rPr lang="ru-RU" sz="2800" dirty="0" smtClean="0">
                <a:solidFill>
                  <a:srgbClr val="2B2A29"/>
                </a:solidFill>
                <a:latin typeface="Roboto Condensed"/>
                <a:cs typeface="Roboto Condensed"/>
              </a:rPr>
              <a:t> </a:t>
            </a:r>
            <a:r>
              <a:rPr lang="ru-RU" sz="2800" dirty="0">
                <a:solidFill>
                  <a:srgbClr val="2B2A29"/>
                </a:solidFill>
                <a:latin typeface="Roboto Condensed"/>
                <a:cs typeface="Roboto Condensed"/>
              </a:rPr>
              <a:t>основе наших разраб</a:t>
            </a:r>
            <a:r>
              <a:rPr lang="ru-RU" sz="2800" spc="-2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lang="ru-RU" sz="2800" spc="-3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lang="ru-RU" sz="2800" dirty="0">
                <a:solidFill>
                  <a:srgbClr val="2B2A29"/>
                </a:solidFill>
                <a:latin typeface="Roboto Condensed"/>
                <a:cs typeface="Roboto Condensed"/>
              </a:rPr>
              <a:t>ок </a:t>
            </a:r>
            <a:r>
              <a:rPr sz="2800" b="0" dirty="0" smtClean="0">
                <a:solidFill>
                  <a:srgbClr val="2B2A29"/>
                </a:solidFill>
                <a:latin typeface="Roboto Condensed"/>
                <a:cs typeface="Roboto Condensed"/>
              </a:rPr>
              <a:t>. </a:t>
            </a:r>
            <a:endParaRPr sz="2800" dirty="0">
              <a:latin typeface="Roboto Condensed"/>
              <a:cs typeface="Roboto Condensed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37" y="2950501"/>
            <a:ext cx="10692130" cy="116839"/>
          </a:xfrm>
          <a:custGeom>
            <a:avLst/>
            <a:gdLst/>
            <a:ahLst/>
            <a:cxnLst/>
            <a:rect l="l" t="t" r="r" b="b"/>
            <a:pathLst>
              <a:path w="10692130" h="116839">
                <a:moveTo>
                  <a:pt x="0" y="116370"/>
                </a:moveTo>
                <a:lnTo>
                  <a:pt x="0" y="0"/>
                </a:lnTo>
                <a:lnTo>
                  <a:pt x="10691662" y="0"/>
                </a:lnTo>
                <a:lnTo>
                  <a:pt x="10691662" y="116370"/>
                </a:lnTo>
                <a:lnTo>
                  <a:pt x="0" y="116370"/>
                </a:lnTo>
              </a:path>
            </a:pathLst>
          </a:custGeom>
          <a:solidFill>
            <a:srgbClr val="E1F0F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12787" y="6875601"/>
            <a:ext cx="1924050" cy="684530"/>
          </a:xfrm>
          <a:custGeom>
            <a:avLst/>
            <a:gdLst/>
            <a:ahLst/>
            <a:cxnLst/>
            <a:rect l="l" t="t" r="r" b="b"/>
            <a:pathLst>
              <a:path w="1924050" h="684529">
                <a:moveTo>
                  <a:pt x="1923973" y="0"/>
                </a:moveTo>
                <a:lnTo>
                  <a:pt x="563867" y="302539"/>
                </a:lnTo>
                <a:lnTo>
                  <a:pt x="0" y="684402"/>
                </a:lnTo>
                <a:lnTo>
                  <a:pt x="665937" y="684402"/>
                </a:lnTo>
                <a:lnTo>
                  <a:pt x="1923973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61608" y="6550351"/>
            <a:ext cx="1528445" cy="1009650"/>
          </a:xfrm>
          <a:custGeom>
            <a:avLst/>
            <a:gdLst/>
            <a:ahLst/>
            <a:cxnLst/>
            <a:rect l="l" t="t" r="r" b="b"/>
            <a:pathLst>
              <a:path w="1528445" h="1009650">
                <a:moveTo>
                  <a:pt x="0" y="0"/>
                </a:moveTo>
                <a:lnTo>
                  <a:pt x="109600" y="9461"/>
                </a:lnTo>
                <a:lnTo>
                  <a:pt x="1059230" y="1009649"/>
                </a:lnTo>
                <a:lnTo>
                  <a:pt x="1527898" y="1009649"/>
                </a:lnTo>
                <a:lnTo>
                  <a:pt x="1527898" y="131825"/>
                </a:lnTo>
                <a:lnTo>
                  <a:pt x="0" y="0"/>
                </a:lnTo>
                <a:close/>
              </a:path>
            </a:pathLst>
          </a:custGeom>
          <a:solidFill>
            <a:srgbClr val="F0A15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36756" y="5844563"/>
            <a:ext cx="3589020" cy="1715770"/>
          </a:xfrm>
          <a:custGeom>
            <a:avLst/>
            <a:gdLst/>
            <a:ahLst/>
            <a:cxnLst/>
            <a:rect l="l" t="t" r="r" b="b"/>
            <a:pathLst>
              <a:path w="3589020" h="1715770">
                <a:moveTo>
                  <a:pt x="609003" y="0"/>
                </a:moveTo>
                <a:lnTo>
                  <a:pt x="0" y="1031036"/>
                </a:lnTo>
                <a:lnTo>
                  <a:pt x="2572575" y="1715439"/>
                </a:lnTo>
                <a:lnTo>
                  <a:pt x="3588473" y="1715439"/>
                </a:lnTo>
                <a:lnTo>
                  <a:pt x="609003" y="0"/>
                </a:lnTo>
                <a:close/>
              </a:path>
            </a:pathLst>
          </a:custGeom>
          <a:solidFill>
            <a:srgbClr val="ED701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36750" y="5844561"/>
            <a:ext cx="609600" cy="1193165"/>
          </a:xfrm>
          <a:custGeom>
            <a:avLst/>
            <a:gdLst/>
            <a:ahLst/>
            <a:cxnLst/>
            <a:rect l="l" t="t" r="r" b="b"/>
            <a:pathLst>
              <a:path w="609600" h="1193165">
                <a:moveTo>
                  <a:pt x="609003" y="0"/>
                </a:moveTo>
                <a:lnTo>
                  <a:pt x="0" y="1031036"/>
                </a:lnTo>
                <a:lnTo>
                  <a:pt x="609003" y="1193063"/>
                </a:lnTo>
                <a:lnTo>
                  <a:pt x="609003" y="0"/>
                </a:lnTo>
                <a:close/>
              </a:path>
            </a:pathLst>
          </a:custGeom>
          <a:solidFill>
            <a:srgbClr val="BD512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36473" y="5844552"/>
            <a:ext cx="4009390" cy="1715770"/>
          </a:xfrm>
          <a:custGeom>
            <a:avLst/>
            <a:gdLst/>
            <a:ahLst/>
            <a:cxnLst/>
            <a:rect l="l" t="t" r="r" b="b"/>
            <a:pathLst>
              <a:path w="4009390" h="1715770">
                <a:moveTo>
                  <a:pt x="4009288" y="0"/>
                </a:moveTo>
                <a:lnTo>
                  <a:pt x="0" y="1715452"/>
                </a:lnTo>
                <a:lnTo>
                  <a:pt x="323164" y="1715452"/>
                </a:lnTo>
                <a:lnTo>
                  <a:pt x="3400285" y="1031049"/>
                </a:lnTo>
                <a:lnTo>
                  <a:pt x="4009288" y="0"/>
                </a:lnTo>
                <a:close/>
              </a:path>
            </a:pathLst>
          </a:custGeom>
          <a:solidFill>
            <a:srgbClr val="D6602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79510" y="6228008"/>
            <a:ext cx="2810510" cy="356235"/>
          </a:xfrm>
          <a:custGeom>
            <a:avLst/>
            <a:gdLst/>
            <a:ahLst/>
            <a:cxnLst/>
            <a:rect l="l" t="t" r="r" b="b"/>
            <a:pathLst>
              <a:path w="2810509" h="356234">
                <a:moveTo>
                  <a:pt x="2810002" y="0"/>
                </a:moveTo>
                <a:lnTo>
                  <a:pt x="0" y="113398"/>
                </a:lnTo>
                <a:lnTo>
                  <a:pt x="2810002" y="355853"/>
                </a:lnTo>
                <a:lnTo>
                  <a:pt x="2810002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59658" y="7178103"/>
            <a:ext cx="1717014" cy="3819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79498" y="6439712"/>
            <a:ext cx="2341333" cy="11202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978731" y="6875602"/>
            <a:ext cx="3830954" cy="684530"/>
          </a:xfrm>
          <a:custGeom>
            <a:avLst/>
            <a:gdLst/>
            <a:ahLst/>
            <a:cxnLst/>
            <a:rect l="l" t="t" r="r" b="b"/>
            <a:pathLst>
              <a:path w="3830954" h="684529">
                <a:moveTo>
                  <a:pt x="1258023" y="0"/>
                </a:moveTo>
                <a:lnTo>
                  <a:pt x="0" y="684402"/>
                </a:lnTo>
                <a:lnTo>
                  <a:pt x="3830624" y="684402"/>
                </a:lnTo>
                <a:lnTo>
                  <a:pt x="1258023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07840" y="7281049"/>
            <a:ext cx="1649095" cy="279400"/>
          </a:xfrm>
          <a:custGeom>
            <a:avLst/>
            <a:gdLst/>
            <a:ahLst/>
            <a:cxnLst/>
            <a:rect l="l" t="t" r="r" b="b"/>
            <a:pathLst>
              <a:path w="1649095" h="279400">
                <a:moveTo>
                  <a:pt x="1648701" y="0"/>
                </a:moveTo>
                <a:lnTo>
                  <a:pt x="0" y="278955"/>
                </a:lnTo>
                <a:lnTo>
                  <a:pt x="1000074" y="278955"/>
                </a:lnTo>
                <a:lnTo>
                  <a:pt x="1648701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0" y="338709"/>
            <a:ext cx="4663440" cy="609600"/>
          </a:xfrm>
          <a:custGeom>
            <a:avLst/>
            <a:gdLst/>
            <a:ahLst/>
            <a:cxnLst/>
            <a:rect l="l" t="t" r="r" b="b"/>
            <a:pathLst>
              <a:path w="4663440" h="609600">
                <a:moveTo>
                  <a:pt x="0" y="609473"/>
                </a:moveTo>
                <a:lnTo>
                  <a:pt x="4663059" y="609473"/>
                </a:lnTo>
                <a:lnTo>
                  <a:pt x="4663059" y="0"/>
                </a:lnTo>
                <a:lnTo>
                  <a:pt x="0" y="0"/>
                </a:lnTo>
                <a:lnTo>
                  <a:pt x="0" y="609473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663059" y="338709"/>
            <a:ext cx="280035" cy="609600"/>
          </a:xfrm>
          <a:custGeom>
            <a:avLst/>
            <a:gdLst/>
            <a:ahLst/>
            <a:cxnLst/>
            <a:rect l="l" t="t" r="r" b="b"/>
            <a:pathLst>
              <a:path w="280035" h="609600">
                <a:moveTo>
                  <a:pt x="0" y="0"/>
                </a:moveTo>
                <a:lnTo>
                  <a:pt x="279831" y="0"/>
                </a:lnTo>
                <a:lnTo>
                  <a:pt x="279831" y="609460"/>
                </a:lnTo>
                <a:lnTo>
                  <a:pt x="0" y="609460"/>
                </a:lnTo>
                <a:lnTo>
                  <a:pt x="0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8480" y="6940374"/>
            <a:ext cx="723900" cy="396875"/>
          </a:xfrm>
          <a:custGeom>
            <a:avLst/>
            <a:gdLst/>
            <a:ahLst/>
            <a:cxnLst/>
            <a:rect l="l" t="t" r="r" b="b"/>
            <a:pathLst>
              <a:path w="723900" h="396875">
                <a:moveTo>
                  <a:pt x="660322" y="0"/>
                </a:moveTo>
                <a:lnTo>
                  <a:pt x="617628" y="5454"/>
                </a:lnTo>
                <a:lnTo>
                  <a:pt x="563530" y="21718"/>
                </a:lnTo>
                <a:lnTo>
                  <a:pt x="500384" y="47478"/>
                </a:lnTo>
                <a:lnTo>
                  <a:pt x="430546" y="81417"/>
                </a:lnTo>
                <a:lnTo>
                  <a:pt x="393788" y="101081"/>
                </a:lnTo>
                <a:lnTo>
                  <a:pt x="356374" y="122222"/>
                </a:lnTo>
                <a:lnTo>
                  <a:pt x="318399" y="144787"/>
                </a:lnTo>
                <a:lnTo>
                  <a:pt x="280224" y="168576"/>
                </a:lnTo>
                <a:lnTo>
                  <a:pt x="242143" y="193424"/>
                </a:lnTo>
                <a:lnTo>
                  <a:pt x="204452" y="219166"/>
                </a:lnTo>
                <a:lnTo>
                  <a:pt x="167444" y="245638"/>
                </a:lnTo>
                <a:lnTo>
                  <a:pt x="131414" y="272676"/>
                </a:lnTo>
                <a:lnTo>
                  <a:pt x="96658" y="300115"/>
                </a:lnTo>
                <a:lnTo>
                  <a:pt x="63469" y="327791"/>
                </a:lnTo>
                <a:lnTo>
                  <a:pt x="32142" y="355539"/>
                </a:lnTo>
                <a:lnTo>
                  <a:pt x="2971" y="383195"/>
                </a:lnTo>
                <a:lnTo>
                  <a:pt x="0" y="388707"/>
                </a:lnTo>
                <a:lnTo>
                  <a:pt x="2362" y="394740"/>
                </a:lnTo>
                <a:lnTo>
                  <a:pt x="5067" y="396607"/>
                </a:lnTo>
                <a:lnTo>
                  <a:pt x="94640" y="396607"/>
                </a:lnTo>
                <a:lnTo>
                  <a:pt x="113456" y="375666"/>
                </a:lnTo>
                <a:lnTo>
                  <a:pt x="133880" y="353497"/>
                </a:lnTo>
                <a:lnTo>
                  <a:pt x="179059" y="306488"/>
                </a:lnTo>
                <a:lnTo>
                  <a:pt x="229196" y="257609"/>
                </a:lnTo>
                <a:lnTo>
                  <a:pt x="283309" y="208888"/>
                </a:lnTo>
                <a:lnTo>
                  <a:pt x="340417" y="162352"/>
                </a:lnTo>
                <a:lnTo>
                  <a:pt x="399537" y="120029"/>
                </a:lnTo>
                <a:lnTo>
                  <a:pt x="459690" y="83947"/>
                </a:lnTo>
                <a:lnTo>
                  <a:pt x="519893" y="56134"/>
                </a:lnTo>
                <a:lnTo>
                  <a:pt x="579164" y="38617"/>
                </a:lnTo>
                <a:lnTo>
                  <a:pt x="636524" y="33425"/>
                </a:lnTo>
                <a:lnTo>
                  <a:pt x="701868" y="33425"/>
                </a:lnTo>
                <a:lnTo>
                  <a:pt x="696173" y="23725"/>
                </a:lnTo>
                <a:lnTo>
                  <a:pt x="688929" y="14788"/>
                </a:lnTo>
                <a:lnTo>
                  <a:pt x="680586" y="7710"/>
                </a:lnTo>
                <a:lnTo>
                  <a:pt x="671073" y="2708"/>
                </a:lnTo>
                <a:lnTo>
                  <a:pt x="660322" y="0"/>
                </a:lnTo>
                <a:close/>
              </a:path>
              <a:path w="723900" h="396875">
                <a:moveTo>
                  <a:pt x="701868" y="33425"/>
                </a:moveTo>
                <a:lnTo>
                  <a:pt x="636524" y="33425"/>
                </a:lnTo>
                <a:lnTo>
                  <a:pt x="648002" y="35228"/>
                </a:lnTo>
                <a:lnTo>
                  <a:pt x="657147" y="39690"/>
                </a:lnTo>
                <a:lnTo>
                  <a:pt x="674474" y="77995"/>
                </a:lnTo>
                <a:lnTo>
                  <a:pt x="675009" y="91148"/>
                </a:lnTo>
                <a:lnTo>
                  <a:pt x="674433" y="105119"/>
                </a:lnTo>
                <a:lnTo>
                  <a:pt x="668069" y="148860"/>
                </a:lnTo>
                <a:lnTo>
                  <a:pt x="662241" y="175500"/>
                </a:lnTo>
                <a:lnTo>
                  <a:pt x="662724" y="177811"/>
                </a:lnTo>
                <a:lnTo>
                  <a:pt x="665708" y="181685"/>
                </a:lnTo>
                <a:lnTo>
                  <a:pt x="667778" y="182713"/>
                </a:lnTo>
                <a:lnTo>
                  <a:pt x="722998" y="182701"/>
                </a:lnTo>
                <a:lnTo>
                  <a:pt x="723278" y="168576"/>
                </a:lnTo>
                <a:lnTo>
                  <a:pt x="723166" y="148860"/>
                </a:lnTo>
                <a:lnTo>
                  <a:pt x="720399" y="104246"/>
                </a:lnTo>
                <a:lnTo>
                  <a:pt x="711993" y="59524"/>
                </a:lnTo>
                <a:lnTo>
                  <a:pt x="702385" y="34305"/>
                </a:lnTo>
                <a:lnTo>
                  <a:pt x="701868" y="33425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47735" y="7146555"/>
            <a:ext cx="243204" cy="190500"/>
          </a:xfrm>
          <a:custGeom>
            <a:avLst/>
            <a:gdLst/>
            <a:ahLst/>
            <a:cxnLst/>
            <a:rect l="l" t="t" r="r" b="b"/>
            <a:pathLst>
              <a:path w="243205" h="190500">
                <a:moveTo>
                  <a:pt x="108407" y="0"/>
                </a:moveTo>
                <a:lnTo>
                  <a:pt x="58813" y="0"/>
                </a:lnTo>
                <a:lnTo>
                  <a:pt x="56845" y="1041"/>
                </a:lnTo>
                <a:lnTo>
                  <a:pt x="54165" y="4724"/>
                </a:lnTo>
                <a:lnTo>
                  <a:pt x="53847" y="6819"/>
                </a:lnTo>
                <a:lnTo>
                  <a:pt x="90931" y="94843"/>
                </a:lnTo>
                <a:lnTo>
                  <a:pt x="90246" y="97510"/>
                </a:lnTo>
                <a:lnTo>
                  <a:pt x="723" y="182435"/>
                </a:lnTo>
                <a:lnTo>
                  <a:pt x="0" y="184810"/>
                </a:lnTo>
                <a:lnTo>
                  <a:pt x="1282" y="189115"/>
                </a:lnTo>
                <a:lnTo>
                  <a:pt x="3098" y="190423"/>
                </a:lnTo>
                <a:lnTo>
                  <a:pt x="52946" y="190423"/>
                </a:lnTo>
                <a:lnTo>
                  <a:pt x="54533" y="189750"/>
                </a:lnTo>
                <a:lnTo>
                  <a:pt x="105105" y="140627"/>
                </a:lnTo>
                <a:lnTo>
                  <a:pt x="106959" y="139954"/>
                </a:lnTo>
                <a:lnTo>
                  <a:pt x="171183" y="139954"/>
                </a:lnTo>
                <a:lnTo>
                  <a:pt x="151599" y="97739"/>
                </a:lnTo>
                <a:lnTo>
                  <a:pt x="152234" y="95008"/>
                </a:lnTo>
                <a:lnTo>
                  <a:pt x="196529" y="52133"/>
                </a:lnTo>
                <a:lnTo>
                  <a:pt x="136207" y="52133"/>
                </a:lnTo>
                <a:lnTo>
                  <a:pt x="132346" y="51765"/>
                </a:lnTo>
                <a:lnTo>
                  <a:pt x="130886" y="50723"/>
                </a:lnTo>
                <a:lnTo>
                  <a:pt x="110096" y="1079"/>
                </a:lnTo>
                <a:lnTo>
                  <a:pt x="108407" y="0"/>
                </a:lnTo>
                <a:close/>
              </a:path>
              <a:path w="243205" h="190500">
                <a:moveTo>
                  <a:pt x="171183" y="139954"/>
                </a:moveTo>
                <a:lnTo>
                  <a:pt x="106959" y="139954"/>
                </a:lnTo>
                <a:lnTo>
                  <a:pt x="110756" y="140347"/>
                </a:lnTo>
                <a:lnTo>
                  <a:pt x="112179" y="141376"/>
                </a:lnTo>
                <a:lnTo>
                  <a:pt x="132473" y="189344"/>
                </a:lnTo>
                <a:lnTo>
                  <a:pt x="134162" y="190423"/>
                </a:lnTo>
                <a:lnTo>
                  <a:pt x="186410" y="190423"/>
                </a:lnTo>
                <a:lnTo>
                  <a:pt x="188417" y="189344"/>
                </a:lnTo>
                <a:lnTo>
                  <a:pt x="191071" y="185572"/>
                </a:lnTo>
                <a:lnTo>
                  <a:pt x="191350" y="183426"/>
                </a:lnTo>
                <a:lnTo>
                  <a:pt x="171183" y="139954"/>
                </a:lnTo>
                <a:close/>
              </a:path>
              <a:path w="243205" h="190500">
                <a:moveTo>
                  <a:pt x="239788" y="0"/>
                </a:moveTo>
                <a:lnTo>
                  <a:pt x="189649" y="0"/>
                </a:lnTo>
                <a:lnTo>
                  <a:pt x="188023" y="711"/>
                </a:lnTo>
                <a:lnTo>
                  <a:pt x="138074" y="51396"/>
                </a:lnTo>
                <a:lnTo>
                  <a:pt x="136207" y="52133"/>
                </a:lnTo>
                <a:lnTo>
                  <a:pt x="196529" y="52133"/>
                </a:lnTo>
                <a:lnTo>
                  <a:pt x="242201" y="7924"/>
                </a:lnTo>
                <a:lnTo>
                  <a:pt x="242912" y="5562"/>
                </a:lnTo>
                <a:lnTo>
                  <a:pt x="241604" y="1295"/>
                </a:lnTo>
                <a:lnTo>
                  <a:pt x="239788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51748" y="7146551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10" h="190500">
                <a:moveTo>
                  <a:pt x="58100" y="0"/>
                </a:moveTo>
                <a:lnTo>
                  <a:pt x="55370" y="2095"/>
                </a:lnTo>
                <a:lnTo>
                  <a:pt x="45514" y="35737"/>
                </a:lnTo>
                <a:lnTo>
                  <a:pt x="45743" y="37337"/>
                </a:lnTo>
                <a:lnTo>
                  <a:pt x="47648" y="39992"/>
                </a:lnTo>
                <a:lnTo>
                  <a:pt x="49058" y="40678"/>
                </a:lnTo>
                <a:lnTo>
                  <a:pt x="140158" y="40875"/>
                </a:lnTo>
                <a:lnTo>
                  <a:pt x="154338" y="43065"/>
                </a:lnTo>
                <a:lnTo>
                  <a:pt x="162431" y="47650"/>
                </a:lnTo>
                <a:lnTo>
                  <a:pt x="165923" y="51638"/>
                </a:lnTo>
                <a:lnTo>
                  <a:pt x="166469" y="58915"/>
                </a:lnTo>
                <a:lnTo>
                  <a:pt x="163358" y="72402"/>
                </a:lnTo>
                <a:lnTo>
                  <a:pt x="160513" y="74714"/>
                </a:lnTo>
                <a:lnTo>
                  <a:pt x="87297" y="74882"/>
                </a:lnTo>
                <a:lnTo>
                  <a:pt x="73247" y="75733"/>
                </a:lnTo>
                <a:lnTo>
                  <a:pt x="30906" y="91692"/>
                </a:lnTo>
                <a:lnTo>
                  <a:pt x="7103" y="122926"/>
                </a:lnTo>
                <a:lnTo>
                  <a:pt x="0" y="149745"/>
                </a:lnTo>
                <a:lnTo>
                  <a:pt x="790" y="162134"/>
                </a:lnTo>
                <a:lnTo>
                  <a:pt x="31555" y="188924"/>
                </a:lnTo>
                <a:lnTo>
                  <a:pt x="70660" y="190436"/>
                </a:lnTo>
                <a:lnTo>
                  <a:pt x="178979" y="190436"/>
                </a:lnTo>
                <a:lnTo>
                  <a:pt x="181709" y="188328"/>
                </a:lnTo>
                <a:lnTo>
                  <a:pt x="193040" y="149745"/>
                </a:lnTo>
                <a:lnTo>
                  <a:pt x="69769" y="149740"/>
                </a:lnTo>
                <a:lnTo>
                  <a:pt x="62875" y="148437"/>
                </a:lnTo>
                <a:lnTo>
                  <a:pt x="59319" y="145897"/>
                </a:lnTo>
                <a:lnTo>
                  <a:pt x="55840" y="143357"/>
                </a:lnTo>
                <a:lnTo>
                  <a:pt x="54963" y="138988"/>
                </a:lnTo>
                <a:lnTo>
                  <a:pt x="58367" y="127393"/>
                </a:lnTo>
                <a:lnTo>
                  <a:pt x="61364" y="123151"/>
                </a:lnTo>
                <a:lnTo>
                  <a:pt x="70216" y="116763"/>
                </a:lnTo>
                <a:lnTo>
                  <a:pt x="75423" y="115188"/>
                </a:lnTo>
                <a:lnTo>
                  <a:pt x="203188" y="115188"/>
                </a:lnTo>
                <a:lnTo>
                  <a:pt x="213304" y="80741"/>
                </a:lnTo>
                <a:lnTo>
                  <a:pt x="217504" y="64481"/>
                </a:lnTo>
                <a:lnTo>
                  <a:pt x="219399" y="50011"/>
                </a:lnTo>
                <a:lnTo>
                  <a:pt x="218990" y="37333"/>
                </a:lnTo>
                <a:lnTo>
                  <a:pt x="194295" y="4559"/>
                </a:lnTo>
                <a:lnTo>
                  <a:pt x="160877" y="121"/>
                </a:lnTo>
                <a:lnTo>
                  <a:pt x="58100" y="0"/>
                </a:lnTo>
                <a:close/>
              </a:path>
              <a:path w="219710" h="190500">
                <a:moveTo>
                  <a:pt x="203188" y="115188"/>
                </a:moveTo>
                <a:lnTo>
                  <a:pt x="81430" y="115188"/>
                </a:lnTo>
                <a:lnTo>
                  <a:pt x="90104" y="115392"/>
                </a:lnTo>
                <a:lnTo>
                  <a:pt x="145743" y="115392"/>
                </a:lnTo>
                <a:lnTo>
                  <a:pt x="147153" y="116077"/>
                </a:lnTo>
                <a:lnTo>
                  <a:pt x="149058" y="118732"/>
                </a:lnTo>
                <a:lnTo>
                  <a:pt x="149286" y="120332"/>
                </a:lnTo>
                <a:lnTo>
                  <a:pt x="141272" y="147650"/>
                </a:lnTo>
                <a:lnTo>
                  <a:pt x="138555" y="149745"/>
                </a:lnTo>
                <a:lnTo>
                  <a:pt x="193041" y="149740"/>
                </a:lnTo>
                <a:lnTo>
                  <a:pt x="203188" y="115188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83350" y="7146549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5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5" h="190500">
                <a:moveTo>
                  <a:pt x="202323" y="0"/>
                </a:moveTo>
                <a:lnTo>
                  <a:pt x="12573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4" y="40640"/>
                </a:lnTo>
                <a:lnTo>
                  <a:pt x="196024" y="38544"/>
                </a:lnTo>
                <a:lnTo>
                  <a:pt x="205867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76291" y="7146549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5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5" h="190500">
                <a:moveTo>
                  <a:pt x="202323" y="0"/>
                </a:moveTo>
                <a:lnTo>
                  <a:pt x="12572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3" y="40640"/>
                </a:lnTo>
                <a:lnTo>
                  <a:pt x="196024" y="38544"/>
                </a:lnTo>
                <a:lnTo>
                  <a:pt x="205866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46759" y="7146549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09" h="190500">
                <a:moveTo>
                  <a:pt x="58101" y="0"/>
                </a:moveTo>
                <a:lnTo>
                  <a:pt x="55383" y="2095"/>
                </a:lnTo>
                <a:lnTo>
                  <a:pt x="45515" y="35737"/>
                </a:lnTo>
                <a:lnTo>
                  <a:pt x="45743" y="37338"/>
                </a:lnTo>
                <a:lnTo>
                  <a:pt x="47648" y="39992"/>
                </a:lnTo>
                <a:lnTo>
                  <a:pt x="49058" y="40678"/>
                </a:lnTo>
                <a:lnTo>
                  <a:pt x="140159" y="40875"/>
                </a:lnTo>
                <a:lnTo>
                  <a:pt x="154338" y="43065"/>
                </a:lnTo>
                <a:lnTo>
                  <a:pt x="162431" y="47650"/>
                </a:lnTo>
                <a:lnTo>
                  <a:pt x="165924" y="51638"/>
                </a:lnTo>
                <a:lnTo>
                  <a:pt x="166470" y="58915"/>
                </a:lnTo>
                <a:lnTo>
                  <a:pt x="163358" y="72415"/>
                </a:lnTo>
                <a:lnTo>
                  <a:pt x="160526" y="74714"/>
                </a:lnTo>
                <a:lnTo>
                  <a:pt x="87299" y="74882"/>
                </a:lnTo>
                <a:lnTo>
                  <a:pt x="73249" y="75734"/>
                </a:lnTo>
                <a:lnTo>
                  <a:pt x="30907" y="91693"/>
                </a:lnTo>
                <a:lnTo>
                  <a:pt x="7110" y="122930"/>
                </a:lnTo>
                <a:lnTo>
                  <a:pt x="0" y="149746"/>
                </a:lnTo>
                <a:lnTo>
                  <a:pt x="793" y="162141"/>
                </a:lnTo>
                <a:lnTo>
                  <a:pt x="31556" y="188924"/>
                </a:lnTo>
                <a:lnTo>
                  <a:pt x="70661" y="190436"/>
                </a:lnTo>
                <a:lnTo>
                  <a:pt x="178992" y="190423"/>
                </a:lnTo>
                <a:lnTo>
                  <a:pt x="181710" y="188341"/>
                </a:lnTo>
                <a:lnTo>
                  <a:pt x="193043" y="149745"/>
                </a:lnTo>
                <a:lnTo>
                  <a:pt x="69810" y="149745"/>
                </a:lnTo>
                <a:lnTo>
                  <a:pt x="62888" y="148450"/>
                </a:lnTo>
                <a:lnTo>
                  <a:pt x="59320" y="145897"/>
                </a:lnTo>
                <a:lnTo>
                  <a:pt x="55840" y="143357"/>
                </a:lnTo>
                <a:lnTo>
                  <a:pt x="54964" y="138988"/>
                </a:lnTo>
                <a:lnTo>
                  <a:pt x="58367" y="127393"/>
                </a:lnTo>
                <a:lnTo>
                  <a:pt x="61364" y="123151"/>
                </a:lnTo>
                <a:lnTo>
                  <a:pt x="65822" y="119964"/>
                </a:lnTo>
                <a:lnTo>
                  <a:pt x="70216" y="116763"/>
                </a:lnTo>
                <a:lnTo>
                  <a:pt x="75423" y="115201"/>
                </a:lnTo>
                <a:lnTo>
                  <a:pt x="203186" y="115201"/>
                </a:lnTo>
                <a:lnTo>
                  <a:pt x="213310" y="80725"/>
                </a:lnTo>
                <a:lnTo>
                  <a:pt x="217511" y="64473"/>
                </a:lnTo>
                <a:lnTo>
                  <a:pt x="219406" y="50009"/>
                </a:lnTo>
                <a:lnTo>
                  <a:pt x="218995" y="37335"/>
                </a:lnTo>
                <a:lnTo>
                  <a:pt x="194295" y="4559"/>
                </a:lnTo>
                <a:lnTo>
                  <a:pt x="160881" y="121"/>
                </a:lnTo>
                <a:lnTo>
                  <a:pt x="58101" y="0"/>
                </a:lnTo>
                <a:close/>
              </a:path>
              <a:path w="219709" h="190500">
                <a:moveTo>
                  <a:pt x="203186" y="115201"/>
                </a:moveTo>
                <a:lnTo>
                  <a:pt x="81430" y="115201"/>
                </a:lnTo>
                <a:lnTo>
                  <a:pt x="90105" y="115392"/>
                </a:lnTo>
                <a:lnTo>
                  <a:pt x="145743" y="115392"/>
                </a:lnTo>
                <a:lnTo>
                  <a:pt x="147153" y="116090"/>
                </a:lnTo>
                <a:lnTo>
                  <a:pt x="149058" y="118732"/>
                </a:lnTo>
                <a:lnTo>
                  <a:pt x="149287" y="120332"/>
                </a:lnTo>
                <a:lnTo>
                  <a:pt x="141286" y="147662"/>
                </a:lnTo>
                <a:lnTo>
                  <a:pt x="138555" y="149745"/>
                </a:lnTo>
                <a:lnTo>
                  <a:pt x="193043" y="149745"/>
                </a:lnTo>
                <a:lnTo>
                  <a:pt x="203186" y="115201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20" dirty="0"/>
              <a:t>Н</a:t>
            </a:r>
            <a:r>
              <a:rPr dirty="0"/>
              <a:t>АШИ ПР</a:t>
            </a:r>
            <a:r>
              <a:rPr spc="-45" dirty="0"/>
              <a:t>О</a:t>
            </a:r>
            <a:r>
              <a:rPr dirty="0"/>
              <a:t>ДУКТЫ</a:t>
            </a:r>
          </a:p>
        </p:txBody>
      </p:sp>
      <p:sp>
        <p:nvSpPr>
          <p:cNvPr id="22" name="object 22"/>
          <p:cNvSpPr/>
          <p:nvPr/>
        </p:nvSpPr>
        <p:spPr>
          <a:xfrm>
            <a:off x="4356366" y="2410371"/>
            <a:ext cx="2347671" cy="22009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755115" y="2876829"/>
            <a:ext cx="1805698" cy="153085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62596" y="2298001"/>
            <a:ext cx="2553373" cy="24257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587127" y="1999084"/>
            <a:ext cx="2039699" cy="327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М</a:t>
            </a:r>
            <a:r>
              <a:rPr sz="2050" b="0" spc="-3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ДЕМ «Z</a:t>
            </a:r>
            <a:r>
              <a:rPr sz="2050" b="0" spc="20" dirty="0">
                <a:solidFill>
                  <a:srgbClr val="2B2A29"/>
                </a:solidFill>
                <a:latin typeface="Roboto Condensed"/>
                <a:cs typeface="Roboto Condensed"/>
              </a:rPr>
              <a:t>E</a:t>
            </a:r>
            <a:r>
              <a:rPr sz="2050" b="0" spc="-80" dirty="0">
                <a:solidFill>
                  <a:srgbClr val="2B2A29"/>
                </a:solidFill>
                <a:latin typeface="Roboto Condensed"/>
                <a:cs typeface="Roboto Condensed"/>
              </a:rPr>
              <a:t>T</a:t>
            </a: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A-NB»</a:t>
            </a:r>
            <a:endParaRPr sz="2050" dirty="0">
              <a:latin typeface="Roboto Condensed"/>
              <a:cs typeface="Roboto Condensed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387979" y="4557975"/>
            <a:ext cx="2285365" cy="562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-635" algn="just">
              <a:lnSpc>
                <a:spcPct val="100000"/>
              </a:lnSpc>
            </a:pP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Беспров</a:t>
            </a:r>
            <a:r>
              <a:rPr sz="1200" b="0" spc="-45" dirty="0">
                <a:solidFill>
                  <a:srgbClr val="434242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дная передача данных по</a:t>
            </a:r>
            <a:r>
              <a:rPr sz="1200" b="0" spc="-10" dirty="0">
                <a:solidFill>
                  <a:srgbClr val="434242"/>
                </a:solidFill>
                <a:latin typeface="Roboto Condensed"/>
                <a:cs typeface="Roboto Condensed"/>
              </a:rPr>
              <a:t> 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NB- IoT</a:t>
            </a:r>
            <a:r>
              <a:rPr sz="1200" b="0" spc="-5" dirty="0">
                <a:solidFill>
                  <a:srgbClr val="434242"/>
                </a:solidFill>
                <a:latin typeface="Roboto Condensed"/>
                <a:cs typeface="Roboto Condensed"/>
              </a:rPr>
              <a:t> 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с</a:t>
            </a:r>
            <a:r>
              <a:rPr sz="1200" b="0" spc="-10" dirty="0">
                <a:solidFill>
                  <a:srgbClr val="434242"/>
                </a:solidFill>
                <a:latin typeface="Roboto Condensed"/>
                <a:cs typeface="Roboto Condensed"/>
              </a:rPr>
              <a:t>е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тям с различных приборов уч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е</a:t>
            </a:r>
            <a:r>
              <a:rPr sz="1200" b="0" spc="-10" dirty="0">
                <a:solidFill>
                  <a:srgbClr val="434242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а, сч</a:t>
            </a:r>
            <a:r>
              <a:rPr sz="1200" b="0" spc="-10" dirty="0">
                <a:solidFill>
                  <a:srgbClr val="434242"/>
                </a:solidFill>
                <a:latin typeface="Roboto Condensed"/>
                <a:cs typeface="Roboto Condensed"/>
              </a:rPr>
              <a:t>е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тчи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ов, д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а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тчи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ов, 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онтр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ллеров.</a:t>
            </a:r>
            <a:endParaRPr sz="1200">
              <a:latin typeface="Roboto Condensed"/>
              <a:cs typeface="Roboto Condensed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15723" y="4579159"/>
            <a:ext cx="2453005" cy="562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Беспров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дная передача данных</a:t>
            </a:r>
            <a:endParaRPr sz="1200">
              <a:latin typeface="Roboto Condensed"/>
              <a:cs typeface="Roboto Condensed"/>
            </a:endParaRPr>
          </a:p>
          <a:p>
            <a:pPr marL="12700" marR="6350" indent="-635">
              <a:lnSpc>
                <a:spcPct val="100000"/>
              </a:lnSpc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с различных приборов уч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ет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а, д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тчи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ов, сч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е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тчи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ов, 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онтр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ллеров по радиоканал</a:t>
            </a:r>
            <a:r>
              <a:rPr sz="1200" b="0" spc="-70" dirty="0">
                <a:solidFill>
                  <a:srgbClr val="2B2A29"/>
                </a:solidFill>
                <a:latin typeface="Roboto Condensed"/>
                <a:cs typeface="Roboto Condensed"/>
              </a:rPr>
              <a:t>у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.</a:t>
            </a:r>
            <a:endParaRPr sz="1200">
              <a:latin typeface="Roboto Condensed"/>
              <a:cs typeface="Roboto Condensed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17374" y="1999084"/>
            <a:ext cx="2524326" cy="327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b="0" spc="-140" dirty="0">
                <a:solidFill>
                  <a:srgbClr val="2B2A29"/>
                </a:solidFill>
                <a:latin typeface="Roboto Condensed"/>
                <a:cs typeface="Roboto Condensed"/>
              </a:rPr>
              <a:t>Р</a:t>
            </a:r>
            <a:r>
              <a:rPr sz="2050" b="0" spc="15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ДИОМ</a:t>
            </a:r>
            <a:r>
              <a:rPr sz="2050" b="0" spc="-3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ДЕМ «Z</a:t>
            </a:r>
            <a:r>
              <a:rPr sz="2050" b="0" spc="20" dirty="0">
                <a:solidFill>
                  <a:srgbClr val="2B2A29"/>
                </a:solidFill>
                <a:latin typeface="Roboto Condensed"/>
                <a:cs typeface="Roboto Condensed"/>
              </a:rPr>
              <a:t>E</a:t>
            </a:r>
            <a:r>
              <a:rPr sz="2050" b="0" spc="-80" dirty="0">
                <a:solidFill>
                  <a:srgbClr val="2B2A29"/>
                </a:solidFill>
                <a:latin typeface="Roboto Condensed"/>
                <a:cs typeface="Roboto Condensed"/>
              </a:rPr>
              <a:t>T</a:t>
            </a: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A»</a:t>
            </a:r>
            <a:endParaRPr sz="2050" dirty="0">
              <a:latin typeface="Roboto Condensed"/>
              <a:cs typeface="Roboto Condensed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448470" y="2032866"/>
            <a:ext cx="2421890" cy="575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ts val="2230"/>
              </a:lnSpc>
            </a:pP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Д</a:t>
            </a:r>
            <a:r>
              <a:rPr sz="2050" b="0" spc="-130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ТЧИК ТЕМПЕ</a:t>
            </a:r>
            <a:r>
              <a:rPr sz="2050" b="0" spc="-140" dirty="0">
                <a:solidFill>
                  <a:srgbClr val="2B2A29"/>
                </a:solidFill>
                <a:latin typeface="Roboto Condensed"/>
                <a:cs typeface="Roboto Condensed"/>
              </a:rPr>
              <a:t>Р</a:t>
            </a:r>
            <a:r>
              <a:rPr sz="2050" b="0" spc="-130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ТУРЫ И В</a:t>
            </a:r>
            <a:r>
              <a:rPr sz="2050" b="0" spc="15" dirty="0">
                <a:solidFill>
                  <a:srgbClr val="2B2A29"/>
                </a:solidFill>
                <a:latin typeface="Roboto Condensed"/>
                <a:cs typeface="Roboto Condensed"/>
              </a:rPr>
              <a:t>Л</a:t>
            </a: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АЖНО</a:t>
            </a:r>
            <a:r>
              <a:rPr sz="205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С</a:t>
            </a: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ТИ М</a:t>
            </a:r>
            <a:r>
              <a:rPr sz="2050" b="0" spc="20" dirty="0">
                <a:solidFill>
                  <a:srgbClr val="2B2A29"/>
                </a:solidFill>
                <a:latin typeface="Roboto Condensed"/>
                <a:cs typeface="Roboto Condensed"/>
              </a:rPr>
              <a:t>Е</a:t>
            </a: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ТИОР</a:t>
            </a:r>
            <a:endParaRPr sz="2050" dirty="0">
              <a:latin typeface="Roboto Condensed"/>
              <a:cs typeface="Roboto Condensed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399526" y="4557975"/>
            <a:ext cx="2525395" cy="3797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C</a:t>
            </a:r>
            <a:r>
              <a:rPr sz="1200" b="0" spc="-10" dirty="0">
                <a:solidFill>
                  <a:srgbClr val="434242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а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б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ильный и энер</a:t>
            </a:r>
            <a:r>
              <a:rPr sz="1200" b="0" spc="-20" dirty="0">
                <a:solidFill>
                  <a:srgbClr val="434242"/>
                </a:solidFill>
                <a:latin typeface="Roboto Condensed"/>
                <a:cs typeface="Roboto Condensed"/>
              </a:rPr>
              <a:t>г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оэффективный д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а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тчик для измерения парам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е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тров микроклим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а</a:t>
            </a:r>
            <a:r>
              <a:rPr sz="1200" b="0" spc="-10" dirty="0">
                <a:solidFill>
                  <a:srgbClr val="434242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а.</a:t>
            </a:r>
            <a:endParaRPr sz="1200">
              <a:latin typeface="Roboto Condensed"/>
              <a:cs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62135" y="6875596"/>
            <a:ext cx="1924050" cy="684530"/>
          </a:xfrm>
          <a:custGeom>
            <a:avLst/>
            <a:gdLst/>
            <a:ahLst/>
            <a:cxnLst/>
            <a:rect l="l" t="t" r="r" b="b"/>
            <a:pathLst>
              <a:path w="1924050" h="684529">
                <a:moveTo>
                  <a:pt x="1923965" y="0"/>
                </a:moveTo>
                <a:lnTo>
                  <a:pt x="563858" y="302539"/>
                </a:lnTo>
                <a:lnTo>
                  <a:pt x="0" y="684402"/>
                </a:lnTo>
                <a:lnTo>
                  <a:pt x="665941" y="684402"/>
                </a:lnTo>
                <a:lnTo>
                  <a:pt x="1923965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086099" y="5844556"/>
            <a:ext cx="1605915" cy="1458595"/>
          </a:xfrm>
          <a:custGeom>
            <a:avLst/>
            <a:gdLst/>
            <a:ahLst/>
            <a:cxnLst/>
            <a:rect l="l" t="t" r="r" b="b"/>
            <a:pathLst>
              <a:path w="1605915" h="1458595">
                <a:moveTo>
                  <a:pt x="609003" y="0"/>
                </a:moveTo>
                <a:lnTo>
                  <a:pt x="0" y="1031036"/>
                </a:lnTo>
                <a:lnTo>
                  <a:pt x="1605900" y="1458268"/>
                </a:lnTo>
                <a:lnTo>
                  <a:pt x="1605900" y="573969"/>
                </a:lnTo>
                <a:lnTo>
                  <a:pt x="609003" y="0"/>
                </a:lnTo>
                <a:close/>
              </a:path>
            </a:pathLst>
          </a:custGeom>
          <a:solidFill>
            <a:srgbClr val="ED701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086099" y="5844556"/>
            <a:ext cx="609600" cy="1193165"/>
          </a:xfrm>
          <a:custGeom>
            <a:avLst/>
            <a:gdLst/>
            <a:ahLst/>
            <a:cxnLst/>
            <a:rect l="l" t="t" r="r" b="b"/>
            <a:pathLst>
              <a:path w="609600" h="1193165">
                <a:moveTo>
                  <a:pt x="609003" y="0"/>
                </a:moveTo>
                <a:lnTo>
                  <a:pt x="0" y="1031036"/>
                </a:lnTo>
                <a:lnTo>
                  <a:pt x="609003" y="1193063"/>
                </a:lnTo>
                <a:lnTo>
                  <a:pt x="609003" y="0"/>
                </a:lnTo>
                <a:close/>
              </a:path>
            </a:pathLst>
          </a:custGeom>
          <a:solidFill>
            <a:srgbClr val="BD512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85815" y="5844559"/>
            <a:ext cx="4009390" cy="1715770"/>
          </a:xfrm>
          <a:custGeom>
            <a:avLst/>
            <a:gdLst/>
            <a:ahLst/>
            <a:cxnLst/>
            <a:rect l="l" t="t" r="r" b="b"/>
            <a:pathLst>
              <a:path w="4009390" h="1715770">
                <a:moveTo>
                  <a:pt x="4009288" y="0"/>
                </a:moveTo>
                <a:lnTo>
                  <a:pt x="0" y="1715439"/>
                </a:lnTo>
                <a:lnTo>
                  <a:pt x="323150" y="1715439"/>
                </a:lnTo>
                <a:lnTo>
                  <a:pt x="3400285" y="1031036"/>
                </a:lnTo>
                <a:lnTo>
                  <a:pt x="4009288" y="0"/>
                </a:lnTo>
                <a:close/>
              </a:path>
            </a:pathLst>
          </a:custGeom>
          <a:solidFill>
            <a:srgbClr val="D6602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09033" y="7178110"/>
            <a:ext cx="1716985" cy="3818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28076" y="6875594"/>
            <a:ext cx="2864485" cy="684530"/>
          </a:xfrm>
          <a:custGeom>
            <a:avLst/>
            <a:gdLst/>
            <a:ahLst/>
            <a:cxnLst/>
            <a:rect l="l" t="t" r="r" b="b"/>
            <a:pathLst>
              <a:path w="2864484" h="684529">
                <a:moveTo>
                  <a:pt x="1258029" y="0"/>
                </a:moveTo>
                <a:lnTo>
                  <a:pt x="0" y="684405"/>
                </a:lnTo>
                <a:lnTo>
                  <a:pt x="2863923" y="684405"/>
                </a:lnTo>
                <a:lnTo>
                  <a:pt x="2863923" y="427228"/>
                </a:lnTo>
                <a:lnTo>
                  <a:pt x="1258029" y="0"/>
                </a:lnTo>
              </a:path>
            </a:pathLst>
          </a:custGeom>
          <a:solidFill>
            <a:srgbClr val="D9DADA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57202" y="7281037"/>
            <a:ext cx="1649095" cy="279400"/>
          </a:xfrm>
          <a:custGeom>
            <a:avLst/>
            <a:gdLst/>
            <a:ahLst/>
            <a:cxnLst/>
            <a:rect l="l" t="t" r="r" b="b"/>
            <a:pathLst>
              <a:path w="1649095" h="279400">
                <a:moveTo>
                  <a:pt x="1648694" y="0"/>
                </a:moveTo>
                <a:lnTo>
                  <a:pt x="0" y="278961"/>
                </a:lnTo>
                <a:lnTo>
                  <a:pt x="1000061" y="278961"/>
                </a:lnTo>
                <a:lnTo>
                  <a:pt x="1648694" y="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338710"/>
            <a:ext cx="4272915" cy="609600"/>
          </a:xfrm>
          <a:custGeom>
            <a:avLst/>
            <a:gdLst/>
            <a:ahLst/>
            <a:cxnLst/>
            <a:rect l="l" t="t" r="r" b="b"/>
            <a:pathLst>
              <a:path w="4272915" h="609600">
                <a:moveTo>
                  <a:pt x="0" y="609460"/>
                </a:moveTo>
                <a:lnTo>
                  <a:pt x="4272814" y="609460"/>
                </a:lnTo>
                <a:lnTo>
                  <a:pt x="4272814" y="0"/>
                </a:lnTo>
                <a:lnTo>
                  <a:pt x="0" y="0"/>
                </a:lnTo>
                <a:lnTo>
                  <a:pt x="0" y="60946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272814" y="338709"/>
            <a:ext cx="280035" cy="609600"/>
          </a:xfrm>
          <a:custGeom>
            <a:avLst/>
            <a:gdLst/>
            <a:ahLst/>
            <a:cxnLst/>
            <a:rect l="l" t="t" r="r" b="b"/>
            <a:pathLst>
              <a:path w="280035" h="609600">
                <a:moveTo>
                  <a:pt x="0" y="0"/>
                </a:moveTo>
                <a:lnTo>
                  <a:pt x="279831" y="0"/>
                </a:lnTo>
                <a:lnTo>
                  <a:pt x="279831" y="609460"/>
                </a:lnTo>
                <a:lnTo>
                  <a:pt x="0" y="609460"/>
                </a:lnTo>
                <a:lnTo>
                  <a:pt x="0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57194" y="422096"/>
            <a:ext cx="723265" cy="396875"/>
          </a:xfrm>
          <a:custGeom>
            <a:avLst/>
            <a:gdLst/>
            <a:ahLst/>
            <a:cxnLst/>
            <a:rect l="l" t="t" r="r" b="b"/>
            <a:pathLst>
              <a:path w="723265" h="396875">
                <a:moveTo>
                  <a:pt x="660312" y="0"/>
                </a:moveTo>
                <a:lnTo>
                  <a:pt x="617621" y="5454"/>
                </a:lnTo>
                <a:lnTo>
                  <a:pt x="563525" y="21719"/>
                </a:lnTo>
                <a:lnTo>
                  <a:pt x="500381" y="47478"/>
                </a:lnTo>
                <a:lnTo>
                  <a:pt x="430544" y="81418"/>
                </a:lnTo>
                <a:lnTo>
                  <a:pt x="393786" y="101082"/>
                </a:lnTo>
                <a:lnTo>
                  <a:pt x="356373" y="122223"/>
                </a:lnTo>
                <a:lnTo>
                  <a:pt x="318398" y="144788"/>
                </a:lnTo>
                <a:lnTo>
                  <a:pt x="280223" y="168577"/>
                </a:lnTo>
                <a:lnTo>
                  <a:pt x="242143" y="193425"/>
                </a:lnTo>
                <a:lnTo>
                  <a:pt x="204451" y="219167"/>
                </a:lnTo>
                <a:lnTo>
                  <a:pt x="167444" y="245639"/>
                </a:lnTo>
                <a:lnTo>
                  <a:pt x="131414" y="272677"/>
                </a:lnTo>
                <a:lnTo>
                  <a:pt x="96658" y="300116"/>
                </a:lnTo>
                <a:lnTo>
                  <a:pt x="63469" y="327792"/>
                </a:lnTo>
                <a:lnTo>
                  <a:pt x="32142" y="355540"/>
                </a:lnTo>
                <a:lnTo>
                  <a:pt x="2971" y="383197"/>
                </a:lnTo>
                <a:lnTo>
                  <a:pt x="0" y="388708"/>
                </a:lnTo>
                <a:lnTo>
                  <a:pt x="2362" y="394741"/>
                </a:lnTo>
                <a:lnTo>
                  <a:pt x="5067" y="396608"/>
                </a:lnTo>
                <a:lnTo>
                  <a:pt x="94640" y="396608"/>
                </a:lnTo>
                <a:lnTo>
                  <a:pt x="113455" y="375667"/>
                </a:lnTo>
                <a:lnTo>
                  <a:pt x="133877" y="353498"/>
                </a:lnTo>
                <a:lnTo>
                  <a:pt x="179054" y="306489"/>
                </a:lnTo>
                <a:lnTo>
                  <a:pt x="229191" y="257610"/>
                </a:lnTo>
                <a:lnTo>
                  <a:pt x="283304" y="208889"/>
                </a:lnTo>
                <a:lnTo>
                  <a:pt x="340412" y="162353"/>
                </a:lnTo>
                <a:lnTo>
                  <a:pt x="399534" y="120030"/>
                </a:lnTo>
                <a:lnTo>
                  <a:pt x="459688" y="83948"/>
                </a:lnTo>
                <a:lnTo>
                  <a:pt x="519892" y="56135"/>
                </a:lnTo>
                <a:lnTo>
                  <a:pt x="579164" y="38618"/>
                </a:lnTo>
                <a:lnTo>
                  <a:pt x="636524" y="33426"/>
                </a:lnTo>
                <a:lnTo>
                  <a:pt x="701860" y="33426"/>
                </a:lnTo>
                <a:lnTo>
                  <a:pt x="696161" y="23721"/>
                </a:lnTo>
                <a:lnTo>
                  <a:pt x="688918" y="14784"/>
                </a:lnTo>
                <a:lnTo>
                  <a:pt x="680575" y="7707"/>
                </a:lnTo>
                <a:lnTo>
                  <a:pt x="671063" y="2706"/>
                </a:lnTo>
                <a:lnTo>
                  <a:pt x="660312" y="0"/>
                </a:lnTo>
                <a:close/>
              </a:path>
              <a:path w="723265" h="396875">
                <a:moveTo>
                  <a:pt x="701860" y="33426"/>
                </a:moveTo>
                <a:lnTo>
                  <a:pt x="636524" y="33426"/>
                </a:lnTo>
                <a:lnTo>
                  <a:pt x="648002" y="35229"/>
                </a:lnTo>
                <a:lnTo>
                  <a:pt x="657147" y="39691"/>
                </a:lnTo>
                <a:lnTo>
                  <a:pt x="674474" y="77996"/>
                </a:lnTo>
                <a:lnTo>
                  <a:pt x="675009" y="91150"/>
                </a:lnTo>
                <a:lnTo>
                  <a:pt x="674433" y="105120"/>
                </a:lnTo>
                <a:lnTo>
                  <a:pt x="668069" y="148861"/>
                </a:lnTo>
                <a:lnTo>
                  <a:pt x="662228" y="175501"/>
                </a:lnTo>
                <a:lnTo>
                  <a:pt x="662724" y="177812"/>
                </a:lnTo>
                <a:lnTo>
                  <a:pt x="665708" y="181686"/>
                </a:lnTo>
                <a:lnTo>
                  <a:pt x="667778" y="182714"/>
                </a:lnTo>
                <a:lnTo>
                  <a:pt x="722998" y="182702"/>
                </a:lnTo>
                <a:lnTo>
                  <a:pt x="723276" y="168577"/>
                </a:lnTo>
                <a:lnTo>
                  <a:pt x="723161" y="148861"/>
                </a:lnTo>
                <a:lnTo>
                  <a:pt x="720390" y="104243"/>
                </a:lnTo>
                <a:lnTo>
                  <a:pt x="711982" y="59520"/>
                </a:lnTo>
                <a:lnTo>
                  <a:pt x="702373" y="34301"/>
                </a:lnTo>
                <a:lnTo>
                  <a:pt x="701860" y="33426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456447" y="628278"/>
            <a:ext cx="243204" cy="190500"/>
          </a:xfrm>
          <a:custGeom>
            <a:avLst/>
            <a:gdLst/>
            <a:ahLst/>
            <a:cxnLst/>
            <a:rect l="l" t="t" r="r" b="b"/>
            <a:pathLst>
              <a:path w="243204" h="190500">
                <a:moveTo>
                  <a:pt x="108407" y="0"/>
                </a:moveTo>
                <a:lnTo>
                  <a:pt x="58813" y="0"/>
                </a:lnTo>
                <a:lnTo>
                  <a:pt x="56845" y="1041"/>
                </a:lnTo>
                <a:lnTo>
                  <a:pt x="54165" y="4724"/>
                </a:lnTo>
                <a:lnTo>
                  <a:pt x="53848" y="6832"/>
                </a:lnTo>
                <a:lnTo>
                  <a:pt x="90932" y="94843"/>
                </a:lnTo>
                <a:lnTo>
                  <a:pt x="90246" y="97510"/>
                </a:lnTo>
                <a:lnTo>
                  <a:pt x="723" y="182435"/>
                </a:lnTo>
                <a:lnTo>
                  <a:pt x="0" y="184810"/>
                </a:lnTo>
                <a:lnTo>
                  <a:pt x="1282" y="189115"/>
                </a:lnTo>
                <a:lnTo>
                  <a:pt x="3098" y="190423"/>
                </a:lnTo>
                <a:lnTo>
                  <a:pt x="52959" y="190423"/>
                </a:lnTo>
                <a:lnTo>
                  <a:pt x="54533" y="189750"/>
                </a:lnTo>
                <a:lnTo>
                  <a:pt x="105105" y="140627"/>
                </a:lnTo>
                <a:lnTo>
                  <a:pt x="106959" y="139954"/>
                </a:lnTo>
                <a:lnTo>
                  <a:pt x="171183" y="139954"/>
                </a:lnTo>
                <a:lnTo>
                  <a:pt x="151599" y="97739"/>
                </a:lnTo>
                <a:lnTo>
                  <a:pt x="152234" y="95008"/>
                </a:lnTo>
                <a:lnTo>
                  <a:pt x="196535" y="52133"/>
                </a:lnTo>
                <a:lnTo>
                  <a:pt x="136207" y="52133"/>
                </a:lnTo>
                <a:lnTo>
                  <a:pt x="132346" y="51765"/>
                </a:lnTo>
                <a:lnTo>
                  <a:pt x="130898" y="50723"/>
                </a:lnTo>
                <a:lnTo>
                  <a:pt x="110096" y="1079"/>
                </a:lnTo>
                <a:lnTo>
                  <a:pt x="108407" y="0"/>
                </a:lnTo>
                <a:close/>
              </a:path>
              <a:path w="243204" h="190500">
                <a:moveTo>
                  <a:pt x="171183" y="139954"/>
                </a:moveTo>
                <a:lnTo>
                  <a:pt x="106959" y="139954"/>
                </a:lnTo>
                <a:lnTo>
                  <a:pt x="110756" y="140347"/>
                </a:lnTo>
                <a:lnTo>
                  <a:pt x="112179" y="141376"/>
                </a:lnTo>
                <a:lnTo>
                  <a:pt x="132473" y="189344"/>
                </a:lnTo>
                <a:lnTo>
                  <a:pt x="134162" y="190423"/>
                </a:lnTo>
                <a:lnTo>
                  <a:pt x="186410" y="190423"/>
                </a:lnTo>
                <a:lnTo>
                  <a:pt x="188417" y="189331"/>
                </a:lnTo>
                <a:lnTo>
                  <a:pt x="191071" y="185572"/>
                </a:lnTo>
                <a:lnTo>
                  <a:pt x="191350" y="183426"/>
                </a:lnTo>
                <a:lnTo>
                  <a:pt x="171183" y="139954"/>
                </a:lnTo>
                <a:close/>
              </a:path>
              <a:path w="243204" h="190500">
                <a:moveTo>
                  <a:pt x="239788" y="0"/>
                </a:moveTo>
                <a:lnTo>
                  <a:pt x="189661" y="0"/>
                </a:lnTo>
                <a:lnTo>
                  <a:pt x="188023" y="711"/>
                </a:lnTo>
                <a:lnTo>
                  <a:pt x="138074" y="51396"/>
                </a:lnTo>
                <a:lnTo>
                  <a:pt x="136207" y="52133"/>
                </a:lnTo>
                <a:lnTo>
                  <a:pt x="196535" y="52133"/>
                </a:lnTo>
                <a:lnTo>
                  <a:pt x="242214" y="7924"/>
                </a:lnTo>
                <a:lnTo>
                  <a:pt x="242912" y="5562"/>
                </a:lnTo>
                <a:lnTo>
                  <a:pt x="241604" y="1295"/>
                </a:lnTo>
                <a:lnTo>
                  <a:pt x="239788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60461" y="628273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09" h="190500">
                <a:moveTo>
                  <a:pt x="58100" y="0"/>
                </a:moveTo>
                <a:lnTo>
                  <a:pt x="55370" y="2095"/>
                </a:lnTo>
                <a:lnTo>
                  <a:pt x="45514" y="35737"/>
                </a:lnTo>
                <a:lnTo>
                  <a:pt x="45743" y="37338"/>
                </a:lnTo>
                <a:lnTo>
                  <a:pt x="47648" y="39992"/>
                </a:lnTo>
                <a:lnTo>
                  <a:pt x="49058" y="40678"/>
                </a:lnTo>
                <a:lnTo>
                  <a:pt x="140163" y="40875"/>
                </a:lnTo>
                <a:lnTo>
                  <a:pt x="154342" y="43065"/>
                </a:lnTo>
                <a:lnTo>
                  <a:pt x="162431" y="47650"/>
                </a:lnTo>
                <a:lnTo>
                  <a:pt x="165923" y="51638"/>
                </a:lnTo>
                <a:lnTo>
                  <a:pt x="166469" y="58915"/>
                </a:lnTo>
                <a:lnTo>
                  <a:pt x="163358" y="72402"/>
                </a:lnTo>
                <a:lnTo>
                  <a:pt x="160513" y="74714"/>
                </a:lnTo>
                <a:lnTo>
                  <a:pt x="87301" y="74882"/>
                </a:lnTo>
                <a:lnTo>
                  <a:pt x="73253" y="75732"/>
                </a:lnTo>
                <a:lnTo>
                  <a:pt x="30909" y="91693"/>
                </a:lnTo>
                <a:lnTo>
                  <a:pt x="7108" y="122928"/>
                </a:lnTo>
                <a:lnTo>
                  <a:pt x="0" y="149745"/>
                </a:lnTo>
                <a:lnTo>
                  <a:pt x="790" y="162134"/>
                </a:lnTo>
                <a:lnTo>
                  <a:pt x="31555" y="188924"/>
                </a:lnTo>
                <a:lnTo>
                  <a:pt x="70660" y="190436"/>
                </a:lnTo>
                <a:lnTo>
                  <a:pt x="178979" y="190436"/>
                </a:lnTo>
                <a:lnTo>
                  <a:pt x="181709" y="188341"/>
                </a:lnTo>
                <a:lnTo>
                  <a:pt x="193042" y="149745"/>
                </a:lnTo>
                <a:lnTo>
                  <a:pt x="69769" y="149740"/>
                </a:lnTo>
                <a:lnTo>
                  <a:pt x="62888" y="148437"/>
                </a:lnTo>
                <a:lnTo>
                  <a:pt x="59319" y="145897"/>
                </a:lnTo>
                <a:lnTo>
                  <a:pt x="55840" y="143357"/>
                </a:lnTo>
                <a:lnTo>
                  <a:pt x="54963" y="138988"/>
                </a:lnTo>
                <a:lnTo>
                  <a:pt x="58367" y="127381"/>
                </a:lnTo>
                <a:lnTo>
                  <a:pt x="61364" y="123151"/>
                </a:lnTo>
                <a:lnTo>
                  <a:pt x="70216" y="116763"/>
                </a:lnTo>
                <a:lnTo>
                  <a:pt x="75423" y="115189"/>
                </a:lnTo>
                <a:lnTo>
                  <a:pt x="203190" y="115189"/>
                </a:lnTo>
                <a:lnTo>
                  <a:pt x="213310" y="80724"/>
                </a:lnTo>
                <a:lnTo>
                  <a:pt x="217510" y="64469"/>
                </a:lnTo>
                <a:lnTo>
                  <a:pt x="219405" y="50004"/>
                </a:lnTo>
                <a:lnTo>
                  <a:pt x="218995" y="37330"/>
                </a:lnTo>
                <a:lnTo>
                  <a:pt x="194295" y="4559"/>
                </a:lnTo>
                <a:lnTo>
                  <a:pt x="160880" y="121"/>
                </a:lnTo>
                <a:lnTo>
                  <a:pt x="58100" y="0"/>
                </a:lnTo>
                <a:close/>
              </a:path>
              <a:path w="219709" h="190500">
                <a:moveTo>
                  <a:pt x="203190" y="115189"/>
                </a:moveTo>
                <a:lnTo>
                  <a:pt x="81430" y="115189"/>
                </a:lnTo>
                <a:lnTo>
                  <a:pt x="90104" y="115392"/>
                </a:lnTo>
                <a:lnTo>
                  <a:pt x="145743" y="115392"/>
                </a:lnTo>
                <a:lnTo>
                  <a:pt x="147153" y="116078"/>
                </a:lnTo>
                <a:lnTo>
                  <a:pt x="149058" y="118732"/>
                </a:lnTo>
                <a:lnTo>
                  <a:pt x="149286" y="120332"/>
                </a:lnTo>
                <a:lnTo>
                  <a:pt x="141285" y="147650"/>
                </a:lnTo>
                <a:lnTo>
                  <a:pt x="138555" y="149745"/>
                </a:lnTo>
                <a:lnTo>
                  <a:pt x="193044" y="149740"/>
                </a:lnTo>
                <a:lnTo>
                  <a:pt x="203190" y="115189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892062" y="628272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4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4" h="190500">
                <a:moveTo>
                  <a:pt x="202323" y="0"/>
                </a:moveTo>
                <a:lnTo>
                  <a:pt x="12573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4" y="40640"/>
                </a:lnTo>
                <a:lnTo>
                  <a:pt x="196024" y="38544"/>
                </a:lnTo>
                <a:lnTo>
                  <a:pt x="205867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85004" y="628272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4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4" h="190500">
                <a:moveTo>
                  <a:pt x="202323" y="0"/>
                </a:moveTo>
                <a:lnTo>
                  <a:pt x="12573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4" y="40640"/>
                </a:lnTo>
                <a:lnTo>
                  <a:pt x="196011" y="38544"/>
                </a:lnTo>
                <a:lnTo>
                  <a:pt x="205867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55476" y="628272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09" h="190500">
                <a:moveTo>
                  <a:pt x="58096" y="0"/>
                </a:moveTo>
                <a:lnTo>
                  <a:pt x="55378" y="2095"/>
                </a:lnTo>
                <a:lnTo>
                  <a:pt x="45510" y="35750"/>
                </a:lnTo>
                <a:lnTo>
                  <a:pt x="45739" y="37338"/>
                </a:lnTo>
                <a:lnTo>
                  <a:pt x="47644" y="39992"/>
                </a:lnTo>
                <a:lnTo>
                  <a:pt x="49053" y="40678"/>
                </a:lnTo>
                <a:lnTo>
                  <a:pt x="140158" y="40875"/>
                </a:lnTo>
                <a:lnTo>
                  <a:pt x="154337" y="43065"/>
                </a:lnTo>
                <a:lnTo>
                  <a:pt x="162426" y="47650"/>
                </a:lnTo>
                <a:lnTo>
                  <a:pt x="165919" y="51638"/>
                </a:lnTo>
                <a:lnTo>
                  <a:pt x="166465" y="58915"/>
                </a:lnTo>
                <a:lnTo>
                  <a:pt x="163353" y="72415"/>
                </a:lnTo>
                <a:lnTo>
                  <a:pt x="160521" y="74714"/>
                </a:lnTo>
                <a:lnTo>
                  <a:pt x="87289" y="74882"/>
                </a:lnTo>
                <a:lnTo>
                  <a:pt x="73240" y="75733"/>
                </a:lnTo>
                <a:lnTo>
                  <a:pt x="30906" y="91695"/>
                </a:lnTo>
                <a:lnTo>
                  <a:pt x="7108" y="122932"/>
                </a:lnTo>
                <a:lnTo>
                  <a:pt x="0" y="149750"/>
                </a:lnTo>
                <a:lnTo>
                  <a:pt x="790" y="162144"/>
                </a:lnTo>
                <a:lnTo>
                  <a:pt x="31551" y="188924"/>
                </a:lnTo>
                <a:lnTo>
                  <a:pt x="70656" y="190436"/>
                </a:lnTo>
                <a:lnTo>
                  <a:pt x="178987" y="190423"/>
                </a:lnTo>
                <a:lnTo>
                  <a:pt x="181705" y="188341"/>
                </a:lnTo>
                <a:lnTo>
                  <a:pt x="193038" y="149745"/>
                </a:lnTo>
                <a:lnTo>
                  <a:pt x="69805" y="149745"/>
                </a:lnTo>
                <a:lnTo>
                  <a:pt x="62884" y="148450"/>
                </a:lnTo>
                <a:lnTo>
                  <a:pt x="59328" y="145910"/>
                </a:lnTo>
                <a:lnTo>
                  <a:pt x="55835" y="143357"/>
                </a:lnTo>
                <a:lnTo>
                  <a:pt x="54959" y="138988"/>
                </a:lnTo>
                <a:lnTo>
                  <a:pt x="58350" y="127393"/>
                </a:lnTo>
                <a:lnTo>
                  <a:pt x="61360" y="123151"/>
                </a:lnTo>
                <a:lnTo>
                  <a:pt x="65817" y="119964"/>
                </a:lnTo>
                <a:lnTo>
                  <a:pt x="70212" y="116763"/>
                </a:lnTo>
                <a:lnTo>
                  <a:pt x="75419" y="115201"/>
                </a:lnTo>
                <a:lnTo>
                  <a:pt x="203182" y="115201"/>
                </a:lnTo>
                <a:lnTo>
                  <a:pt x="213305" y="80725"/>
                </a:lnTo>
                <a:lnTo>
                  <a:pt x="217507" y="64473"/>
                </a:lnTo>
                <a:lnTo>
                  <a:pt x="219403" y="50009"/>
                </a:lnTo>
                <a:lnTo>
                  <a:pt x="218994" y="37335"/>
                </a:lnTo>
                <a:lnTo>
                  <a:pt x="194291" y="4559"/>
                </a:lnTo>
                <a:lnTo>
                  <a:pt x="160871" y="121"/>
                </a:lnTo>
                <a:lnTo>
                  <a:pt x="58096" y="0"/>
                </a:lnTo>
                <a:close/>
              </a:path>
              <a:path w="219709" h="190500">
                <a:moveTo>
                  <a:pt x="203182" y="115201"/>
                </a:moveTo>
                <a:lnTo>
                  <a:pt x="81426" y="115201"/>
                </a:lnTo>
                <a:lnTo>
                  <a:pt x="90100" y="115392"/>
                </a:lnTo>
                <a:lnTo>
                  <a:pt x="145739" y="115392"/>
                </a:lnTo>
                <a:lnTo>
                  <a:pt x="147148" y="116090"/>
                </a:lnTo>
                <a:lnTo>
                  <a:pt x="149053" y="118732"/>
                </a:lnTo>
                <a:lnTo>
                  <a:pt x="149282" y="120332"/>
                </a:lnTo>
                <a:lnTo>
                  <a:pt x="141281" y="147662"/>
                </a:lnTo>
                <a:lnTo>
                  <a:pt x="138550" y="149745"/>
                </a:lnTo>
                <a:lnTo>
                  <a:pt x="193038" y="149745"/>
                </a:lnTo>
                <a:lnTo>
                  <a:pt x="203182" y="115201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20" dirty="0"/>
              <a:t>Н</a:t>
            </a:r>
            <a:r>
              <a:rPr dirty="0"/>
              <a:t>АШИ РЕШЕНИЯ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3646994" y="2994337"/>
            <a:ext cx="3299905" cy="1238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-46990" algn="ctr">
              <a:lnSpc>
                <a:spcPts val="1939"/>
              </a:lnSpc>
            </a:pP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СИ</a:t>
            </a:r>
            <a:r>
              <a:rPr sz="18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С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ТЕ</a:t>
            </a:r>
            <a:r>
              <a:rPr sz="1800" b="0" spc="15" dirty="0">
                <a:solidFill>
                  <a:srgbClr val="2B2A29"/>
                </a:solidFill>
                <a:latin typeface="Roboto Condensed"/>
                <a:cs typeface="Roboto Condensed"/>
              </a:rPr>
              <a:t>М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А А</a:t>
            </a:r>
            <a:r>
              <a:rPr sz="1800" b="0" spc="-25" dirty="0">
                <a:solidFill>
                  <a:srgbClr val="2B2A29"/>
                </a:solidFill>
                <a:latin typeface="Roboto Condensed"/>
                <a:cs typeface="Roboto Condensed"/>
              </a:rPr>
              <a:t>ВТ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800" b="0" spc="15" dirty="0">
                <a:solidFill>
                  <a:srgbClr val="2B2A29"/>
                </a:solidFill>
                <a:latin typeface="Roboto Condensed"/>
                <a:cs typeface="Roboto Condensed"/>
              </a:rPr>
              <a:t>М</a:t>
            </a:r>
            <a:r>
              <a:rPr sz="1800" b="0" spc="-114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800" b="0" spc="-25" dirty="0">
                <a:solidFill>
                  <a:srgbClr val="2B2A29"/>
                </a:solidFill>
                <a:latin typeface="Roboto Condensed"/>
                <a:cs typeface="Roboto Condensed"/>
              </a:rPr>
              <a:t>И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ЧЕС</a:t>
            </a:r>
            <a:r>
              <a:rPr sz="18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800" b="0" spc="-60" dirty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О РЕГ</a:t>
            </a:r>
            <a:r>
              <a:rPr sz="18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У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ЛИРОВАНИЯ </a:t>
            </a:r>
            <a:r>
              <a:rPr sz="1800" b="0" spc="-25" dirty="0">
                <a:solidFill>
                  <a:srgbClr val="2B2A29"/>
                </a:solidFill>
                <a:latin typeface="Roboto Condensed"/>
                <a:cs typeface="Roboto Condensed"/>
              </a:rPr>
              <a:t>ОТ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ОПЛЕНИЯ «А+»</a:t>
            </a:r>
            <a:endParaRPr sz="1800" dirty="0">
              <a:latin typeface="Roboto Condensed"/>
              <a:cs typeface="Roboto Condensed"/>
            </a:endParaRPr>
          </a:p>
          <a:p>
            <a:pPr marL="235585" marR="219710" algn="ctr">
              <a:lnSpc>
                <a:spcPct val="100000"/>
              </a:lnSpc>
            </a:pP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Беспров</a:t>
            </a:r>
            <a:r>
              <a:rPr sz="1200" b="0" spc="-45" dirty="0">
                <a:solidFill>
                  <a:srgbClr val="434242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дное </a:t>
            </a:r>
            <a:r>
              <a:rPr sz="1200" b="0" spc="-35" dirty="0">
                <a:solidFill>
                  <a:srgbClr val="434242"/>
                </a:solidFill>
                <a:latin typeface="Roboto Condensed"/>
                <a:cs typeface="Roboto Condensed"/>
              </a:rPr>
              <a:t>у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даленное рег</a:t>
            </a:r>
            <a:r>
              <a:rPr sz="1200" b="0" spc="-30" dirty="0">
                <a:solidFill>
                  <a:srgbClr val="434242"/>
                </a:solidFill>
                <a:latin typeface="Roboto Condensed"/>
                <a:cs typeface="Roboto Condensed"/>
              </a:rPr>
              <a:t>у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лирование </a:t>
            </a:r>
            <a:r>
              <a:rPr sz="1200" b="0" spc="-50" dirty="0">
                <a:solidFill>
                  <a:srgbClr val="434242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емпер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а</a:t>
            </a:r>
            <a:r>
              <a:rPr sz="1200" b="0" spc="5" dirty="0">
                <a:solidFill>
                  <a:srgbClr val="434242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уры воздуха в поме</a:t>
            </a:r>
            <a:r>
              <a:rPr sz="1200" b="0" spc="5" dirty="0">
                <a:solidFill>
                  <a:srgbClr val="434242"/>
                </a:solidFill>
                <a:latin typeface="Roboto Condensed"/>
                <a:cs typeface="Roboto Condensed"/>
              </a:rPr>
              <a:t>щ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ениях 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г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остиниц, администр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а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тивных зданий, б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льниц, пансион</a:t>
            </a:r>
            <a:r>
              <a:rPr sz="1200" b="0" spc="-15" dirty="0">
                <a:solidFill>
                  <a:srgbClr val="434242"/>
                </a:solidFill>
                <a:latin typeface="Roboto Condensed"/>
                <a:cs typeface="Roboto Condensed"/>
              </a:rPr>
              <a:t>а</a:t>
            </a:r>
            <a:r>
              <a:rPr sz="1200" b="0" spc="-25" dirty="0">
                <a:solidFill>
                  <a:srgbClr val="434242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434242"/>
                </a:solidFill>
                <a:latin typeface="Roboto Condensed"/>
                <a:cs typeface="Roboto Condensed"/>
              </a:rPr>
              <a:t>ов,  офисов и др.</a:t>
            </a:r>
            <a:endParaRPr sz="1200" dirty="0">
              <a:latin typeface="Roboto Condensed"/>
              <a:cs typeface="Roboto Condensed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85863" y="2994337"/>
            <a:ext cx="2750883" cy="1242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2410" marR="220979" algn="ctr">
              <a:lnSpc>
                <a:spcPts val="1939"/>
              </a:lnSpc>
            </a:pP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ДИСП</a:t>
            </a:r>
            <a:r>
              <a:rPr sz="1800" b="0" spc="15" dirty="0">
                <a:solidFill>
                  <a:srgbClr val="2B2A29"/>
                </a:solidFill>
                <a:latin typeface="Roboto Condensed"/>
                <a:cs typeface="Roboto Condensed"/>
              </a:rPr>
              <a:t>Е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ТЧЕРИЗАЦИЯ ТЕПЛОЭНЕР</a:t>
            </a:r>
            <a:r>
              <a:rPr sz="1800" b="0" spc="-60" dirty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ОРЕСУРСОВ</a:t>
            </a:r>
            <a:endParaRPr sz="1800" dirty="0">
              <a:latin typeface="Roboto Condensed"/>
              <a:cs typeface="Roboto Condensed"/>
            </a:endParaRPr>
          </a:p>
          <a:p>
            <a:pPr marL="12700" marR="6350" algn="ctr">
              <a:lnSpc>
                <a:spcPct val="100000"/>
              </a:lnSpc>
              <a:spcBef>
                <a:spcPts val="25"/>
              </a:spcBef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Снятие и передача показаний приборов уч</a:t>
            </a:r>
            <a:r>
              <a:rPr sz="1200" b="0" spc="-20" dirty="0">
                <a:solidFill>
                  <a:srgbClr val="2B2A29"/>
                </a:solidFill>
                <a:latin typeface="Roboto Condensed"/>
                <a:cs typeface="Roboto Condensed"/>
              </a:rPr>
              <a:t>е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а с целью дис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анционно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 мони</a:t>
            </a:r>
            <a:r>
              <a:rPr sz="12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оринга, 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онтр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ля и уч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ет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а п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требления 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еплоэнер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г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оресурсов.</a:t>
            </a:r>
            <a:endParaRPr sz="1200" dirty="0">
              <a:latin typeface="Roboto Condensed"/>
              <a:cs typeface="Roboto Condensed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09752" y="1251770"/>
            <a:ext cx="2826994" cy="16617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813276" y="1251770"/>
            <a:ext cx="2826994" cy="16650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291082" y="1251770"/>
            <a:ext cx="2826943" cy="16650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09752" y="4487895"/>
            <a:ext cx="2826994" cy="166502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813277" y="4487900"/>
            <a:ext cx="2827020" cy="1665605"/>
          </a:xfrm>
          <a:custGeom>
            <a:avLst/>
            <a:gdLst/>
            <a:ahLst/>
            <a:cxnLst/>
            <a:rect l="l" t="t" r="r" b="b"/>
            <a:pathLst>
              <a:path w="2827020" h="1665604">
                <a:moveTo>
                  <a:pt x="1413446" y="0"/>
                </a:moveTo>
                <a:lnTo>
                  <a:pt x="1297513" y="4686"/>
                </a:lnTo>
                <a:lnTo>
                  <a:pt x="1184161" y="18505"/>
                </a:lnTo>
                <a:lnTo>
                  <a:pt x="1073754" y="41095"/>
                </a:lnTo>
                <a:lnTo>
                  <a:pt x="966655" y="72097"/>
                </a:lnTo>
                <a:lnTo>
                  <a:pt x="863229" y="111149"/>
                </a:lnTo>
                <a:lnTo>
                  <a:pt x="763839" y="157890"/>
                </a:lnTo>
                <a:lnTo>
                  <a:pt x="668849" y="211961"/>
                </a:lnTo>
                <a:lnTo>
                  <a:pt x="578623" y="273001"/>
                </a:lnTo>
                <a:lnTo>
                  <a:pt x="493524" y="340648"/>
                </a:lnTo>
                <a:lnTo>
                  <a:pt x="413917" y="414543"/>
                </a:lnTo>
                <a:lnTo>
                  <a:pt x="340165" y="494324"/>
                </a:lnTo>
                <a:lnTo>
                  <a:pt x="272632" y="579631"/>
                </a:lnTo>
                <a:lnTo>
                  <a:pt x="211681" y="670103"/>
                </a:lnTo>
                <a:lnTo>
                  <a:pt x="157678" y="765380"/>
                </a:lnTo>
                <a:lnTo>
                  <a:pt x="110984" y="865101"/>
                </a:lnTo>
                <a:lnTo>
                  <a:pt x="71965" y="968906"/>
                </a:lnTo>
                <a:lnTo>
                  <a:pt x="40983" y="1076433"/>
                </a:lnTo>
                <a:lnTo>
                  <a:pt x="18403" y="1187322"/>
                </a:lnTo>
                <a:lnTo>
                  <a:pt x="4589" y="1301213"/>
                </a:lnTo>
                <a:lnTo>
                  <a:pt x="73" y="1413548"/>
                </a:lnTo>
                <a:lnTo>
                  <a:pt x="0" y="1430668"/>
                </a:lnTo>
                <a:lnTo>
                  <a:pt x="210" y="1443563"/>
                </a:lnTo>
                <a:lnTo>
                  <a:pt x="1531" y="1482077"/>
                </a:lnTo>
                <a:lnTo>
                  <a:pt x="3872" y="1520324"/>
                </a:lnTo>
                <a:lnTo>
                  <a:pt x="7220" y="1558290"/>
                </a:lnTo>
                <a:lnTo>
                  <a:pt x="13227" y="1608452"/>
                </a:lnTo>
                <a:lnTo>
                  <a:pt x="20967" y="1658061"/>
                </a:lnTo>
                <a:lnTo>
                  <a:pt x="1864698" y="1665022"/>
                </a:lnTo>
                <a:lnTo>
                  <a:pt x="2591623" y="1662359"/>
                </a:lnTo>
                <a:lnTo>
                  <a:pt x="2732231" y="1659745"/>
                </a:lnTo>
                <a:lnTo>
                  <a:pt x="2787089" y="1657298"/>
                </a:lnTo>
                <a:lnTo>
                  <a:pt x="2812460" y="1616992"/>
                </a:lnTo>
                <a:lnTo>
                  <a:pt x="2818771" y="1566894"/>
                </a:lnTo>
                <a:lnTo>
                  <a:pt x="2823318" y="1516265"/>
                </a:lnTo>
                <a:lnTo>
                  <a:pt x="2825552" y="1477966"/>
                </a:lnTo>
                <a:lnTo>
                  <a:pt x="2826762" y="1439399"/>
                </a:lnTo>
                <a:lnTo>
                  <a:pt x="2826994" y="1413548"/>
                </a:lnTo>
                <a:lnTo>
                  <a:pt x="2822308" y="1297615"/>
                </a:lnTo>
                <a:lnTo>
                  <a:pt x="2808493" y="1184263"/>
                </a:lnTo>
                <a:lnTo>
                  <a:pt x="2785913" y="1073855"/>
                </a:lnTo>
                <a:lnTo>
                  <a:pt x="2754931" y="966757"/>
                </a:lnTo>
                <a:lnTo>
                  <a:pt x="2715911" y="863331"/>
                </a:lnTo>
                <a:lnTo>
                  <a:pt x="2669217" y="763941"/>
                </a:lnTo>
                <a:lnTo>
                  <a:pt x="2615212" y="668951"/>
                </a:lnTo>
                <a:lnTo>
                  <a:pt x="2554261" y="578724"/>
                </a:lnTo>
                <a:lnTo>
                  <a:pt x="2486728" y="493625"/>
                </a:lnTo>
                <a:lnTo>
                  <a:pt x="2412976" y="414018"/>
                </a:lnTo>
                <a:lnTo>
                  <a:pt x="2333368" y="340266"/>
                </a:lnTo>
                <a:lnTo>
                  <a:pt x="2248269" y="272732"/>
                </a:lnTo>
                <a:lnTo>
                  <a:pt x="2158043" y="211781"/>
                </a:lnTo>
                <a:lnTo>
                  <a:pt x="2063053" y="157777"/>
                </a:lnTo>
                <a:lnTo>
                  <a:pt x="1963663" y="111083"/>
                </a:lnTo>
                <a:lnTo>
                  <a:pt x="1860237" y="72063"/>
                </a:lnTo>
                <a:lnTo>
                  <a:pt x="1753138" y="41081"/>
                </a:lnTo>
                <a:lnTo>
                  <a:pt x="1642731" y="18500"/>
                </a:lnTo>
                <a:lnTo>
                  <a:pt x="1529379" y="4685"/>
                </a:lnTo>
                <a:lnTo>
                  <a:pt x="1413446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813182" y="4487900"/>
            <a:ext cx="2827655" cy="1665605"/>
          </a:xfrm>
          <a:custGeom>
            <a:avLst/>
            <a:gdLst/>
            <a:ahLst/>
            <a:cxnLst/>
            <a:rect l="l" t="t" r="r" b="b"/>
            <a:pathLst>
              <a:path w="2827654" h="1665604">
                <a:moveTo>
                  <a:pt x="1413541" y="0"/>
                </a:moveTo>
                <a:lnTo>
                  <a:pt x="1529475" y="4685"/>
                </a:lnTo>
                <a:lnTo>
                  <a:pt x="1642826" y="18500"/>
                </a:lnTo>
                <a:lnTo>
                  <a:pt x="1753234" y="41081"/>
                </a:lnTo>
                <a:lnTo>
                  <a:pt x="1860332" y="72063"/>
                </a:lnTo>
                <a:lnTo>
                  <a:pt x="1963758" y="111083"/>
                </a:lnTo>
                <a:lnTo>
                  <a:pt x="2063149" y="157777"/>
                </a:lnTo>
                <a:lnTo>
                  <a:pt x="2158139" y="211781"/>
                </a:lnTo>
                <a:lnTo>
                  <a:pt x="2248365" y="272732"/>
                </a:lnTo>
                <a:lnTo>
                  <a:pt x="2333464" y="340266"/>
                </a:lnTo>
                <a:lnTo>
                  <a:pt x="2413071" y="414018"/>
                </a:lnTo>
                <a:lnTo>
                  <a:pt x="2486824" y="493625"/>
                </a:lnTo>
                <a:lnTo>
                  <a:pt x="2554357" y="578724"/>
                </a:lnTo>
                <a:lnTo>
                  <a:pt x="2615308" y="668951"/>
                </a:lnTo>
                <a:lnTo>
                  <a:pt x="2669312" y="763941"/>
                </a:lnTo>
                <a:lnTo>
                  <a:pt x="2716006" y="863331"/>
                </a:lnTo>
                <a:lnTo>
                  <a:pt x="2755026" y="966757"/>
                </a:lnTo>
                <a:lnTo>
                  <a:pt x="2786008" y="1073855"/>
                </a:lnTo>
                <a:lnTo>
                  <a:pt x="2808589" y="1184263"/>
                </a:lnTo>
                <a:lnTo>
                  <a:pt x="2822404" y="1297615"/>
                </a:lnTo>
                <a:lnTo>
                  <a:pt x="2827090" y="1413548"/>
                </a:lnTo>
                <a:lnTo>
                  <a:pt x="2827032" y="1426487"/>
                </a:lnTo>
                <a:lnTo>
                  <a:pt x="2826165" y="1465139"/>
                </a:lnTo>
                <a:lnTo>
                  <a:pt x="2824271" y="1503529"/>
                </a:lnTo>
                <a:lnTo>
                  <a:pt x="2821362" y="1541644"/>
                </a:lnTo>
                <a:lnTo>
                  <a:pt x="2815929" y="1592011"/>
                </a:lnTo>
                <a:lnTo>
                  <a:pt x="2808749" y="1641831"/>
                </a:lnTo>
                <a:lnTo>
                  <a:pt x="2763947" y="1658598"/>
                </a:lnTo>
                <a:lnTo>
                  <a:pt x="2692778" y="1660748"/>
                </a:lnTo>
                <a:lnTo>
                  <a:pt x="2645757" y="1661616"/>
                </a:lnTo>
                <a:lnTo>
                  <a:pt x="2591719" y="1662359"/>
                </a:lnTo>
                <a:lnTo>
                  <a:pt x="2531119" y="1662988"/>
                </a:lnTo>
                <a:lnTo>
                  <a:pt x="2464414" y="1663510"/>
                </a:lnTo>
                <a:lnTo>
                  <a:pt x="2392060" y="1663937"/>
                </a:lnTo>
                <a:lnTo>
                  <a:pt x="2314510" y="1664278"/>
                </a:lnTo>
                <a:lnTo>
                  <a:pt x="2232222" y="1664542"/>
                </a:lnTo>
                <a:lnTo>
                  <a:pt x="2145651" y="1664738"/>
                </a:lnTo>
                <a:lnTo>
                  <a:pt x="2055252" y="1664878"/>
                </a:lnTo>
                <a:lnTo>
                  <a:pt x="1961480" y="1664969"/>
                </a:lnTo>
                <a:lnTo>
                  <a:pt x="1864793" y="1665022"/>
                </a:lnTo>
                <a:lnTo>
                  <a:pt x="1765645" y="1665047"/>
                </a:lnTo>
                <a:lnTo>
                  <a:pt x="1664491" y="1665053"/>
                </a:lnTo>
                <a:lnTo>
                  <a:pt x="1561788" y="1665049"/>
                </a:lnTo>
                <a:lnTo>
                  <a:pt x="1457991" y="1665046"/>
                </a:lnTo>
                <a:lnTo>
                  <a:pt x="1353178" y="1664995"/>
                </a:lnTo>
                <a:lnTo>
                  <a:pt x="1248315" y="1664850"/>
                </a:lnTo>
                <a:lnTo>
                  <a:pt x="1143991" y="1664621"/>
                </a:lnTo>
                <a:lnTo>
                  <a:pt x="1040790" y="1664319"/>
                </a:lnTo>
                <a:lnTo>
                  <a:pt x="939301" y="1663954"/>
                </a:lnTo>
                <a:lnTo>
                  <a:pt x="840108" y="1663537"/>
                </a:lnTo>
                <a:lnTo>
                  <a:pt x="743800" y="1663078"/>
                </a:lnTo>
                <a:lnTo>
                  <a:pt x="650962" y="1662587"/>
                </a:lnTo>
                <a:lnTo>
                  <a:pt x="562180" y="1662075"/>
                </a:lnTo>
                <a:lnTo>
                  <a:pt x="478042" y="1661553"/>
                </a:lnTo>
                <a:lnTo>
                  <a:pt x="399133" y="1661031"/>
                </a:lnTo>
                <a:lnTo>
                  <a:pt x="326041" y="1660519"/>
                </a:lnTo>
                <a:lnTo>
                  <a:pt x="259351" y="1660029"/>
                </a:lnTo>
                <a:lnTo>
                  <a:pt x="199651" y="1659569"/>
                </a:lnTo>
                <a:lnTo>
                  <a:pt x="147526" y="1659152"/>
                </a:lnTo>
                <a:lnTo>
                  <a:pt x="103563" y="1658787"/>
                </a:lnTo>
                <a:lnTo>
                  <a:pt x="42470" y="1658256"/>
                </a:lnTo>
                <a:lnTo>
                  <a:pt x="15096" y="1620907"/>
                </a:lnTo>
                <a:lnTo>
                  <a:pt x="8653" y="1570881"/>
                </a:lnTo>
                <a:lnTo>
                  <a:pt x="3967" y="1520324"/>
                </a:lnTo>
                <a:lnTo>
                  <a:pt x="1626" y="1482077"/>
                </a:lnTo>
                <a:lnTo>
                  <a:pt x="306" y="1443563"/>
                </a:lnTo>
                <a:lnTo>
                  <a:pt x="0" y="1417745"/>
                </a:lnTo>
                <a:lnTo>
                  <a:pt x="4684" y="1301213"/>
                </a:lnTo>
                <a:lnTo>
                  <a:pt x="18499" y="1187322"/>
                </a:lnTo>
                <a:lnTo>
                  <a:pt x="41079" y="1076433"/>
                </a:lnTo>
                <a:lnTo>
                  <a:pt x="72060" y="968906"/>
                </a:lnTo>
                <a:lnTo>
                  <a:pt x="111079" y="865101"/>
                </a:lnTo>
                <a:lnTo>
                  <a:pt x="157773" y="765380"/>
                </a:lnTo>
                <a:lnTo>
                  <a:pt x="211777" y="670103"/>
                </a:lnTo>
                <a:lnTo>
                  <a:pt x="272727" y="579631"/>
                </a:lnTo>
                <a:lnTo>
                  <a:pt x="340260" y="494324"/>
                </a:lnTo>
                <a:lnTo>
                  <a:pt x="414013" y="414543"/>
                </a:lnTo>
                <a:lnTo>
                  <a:pt x="493620" y="340648"/>
                </a:lnTo>
                <a:lnTo>
                  <a:pt x="578718" y="273001"/>
                </a:lnTo>
                <a:lnTo>
                  <a:pt x="668945" y="211961"/>
                </a:lnTo>
                <a:lnTo>
                  <a:pt x="763935" y="157890"/>
                </a:lnTo>
                <a:lnTo>
                  <a:pt x="863325" y="111149"/>
                </a:lnTo>
                <a:lnTo>
                  <a:pt x="966751" y="72097"/>
                </a:lnTo>
                <a:lnTo>
                  <a:pt x="1073849" y="41095"/>
                </a:lnTo>
                <a:lnTo>
                  <a:pt x="1184257" y="18505"/>
                </a:lnTo>
                <a:lnTo>
                  <a:pt x="1297608" y="4686"/>
                </a:lnTo>
                <a:lnTo>
                  <a:pt x="1413541" y="0"/>
                </a:lnTo>
                <a:close/>
              </a:path>
            </a:pathLst>
          </a:custGeom>
          <a:ln w="27000">
            <a:solidFill>
              <a:srgbClr val="8B8B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7450301" y="2994337"/>
            <a:ext cx="2667723" cy="1445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139" marR="94615" algn="ctr">
              <a:lnSpc>
                <a:spcPts val="1939"/>
              </a:lnSpc>
            </a:pP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КО</a:t>
            </a:r>
            <a:r>
              <a:rPr sz="1800" b="0" spc="-25" dirty="0">
                <a:solidFill>
                  <a:srgbClr val="2B2A29"/>
                </a:solidFill>
                <a:latin typeface="Roboto Condensed"/>
                <a:cs typeface="Roboto Condensed"/>
              </a:rPr>
              <a:t>Н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ТР</a:t>
            </a:r>
            <a:r>
              <a:rPr sz="18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ЛЬ ТЕМПЕ</a:t>
            </a:r>
            <a:r>
              <a:rPr sz="1800" b="0" spc="-125" dirty="0">
                <a:solidFill>
                  <a:srgbClr val="2B2A29"/>
                </a:solidFill>
                <a:latin typeface="Roboto Condensed"/>
                <a:cs typeface="Roboto Condensed"/>
              </a:rPr>
              <a:t>Р</a:t>
            </a:r>
            <a:r>
              <a:rPr sz="1800" b="0" spc="-114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ТУРЫ И В</a:t>
            </a:r>
            <a:r>
              <a:rPr sz="1800" b="0" spc="15" dirty="0">
                <a:solidFill>
                  <a:srgbClr val="2B2A29"/>
                </a:solidFill>
                <a:latin typeface="Roboto Condensed"/>
                <a:cs typeface="Roboto Condensed"/>
              </a:rPr>
              <a:t>Л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АЖНО</a:t>
            </a:r>
            <a:r>
              <a:rPr sz="1800" b="0" spc="-25" dirty="0">
                <a:solidFill>
                  <a:srgbClr val="2B2A29"/>
                </a:solidFill>
                <a:latin typeface="Roboto Condensed"/>
                <a:cs typeface="Roboto Condensed"/>
              </a:rPr>
              <a:t>С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ТИ</a:t>
            </a:r>
            <a:endParaRPr sz="1800" dirty="0">
              <a:latin typeface="Roboto Condensed"/>
              <a:cs typeface="Roboto Condensed"/>
            </a:endParaRPr>
          </a:p>
          <a:p>
            <a:pPr marL="34290" marR="27940" algn="ctr">
              <a:lnSpc>
                <a:spcPct val="100000"/>
              </a:lnSpc>
              <a:spcBef>
                <a:spcPts val="190"/>
              </a:spcBef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Дис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анционный мони</a:t>
            </a:r>
            <a:r>
              <a:rPr sz="12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оринг 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емпер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r>
              <a:rPr sz="1200" b="0" spc="5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уры и влажности в помещениях, на </a:t>
            </a:r>
            <a:r>
              <a:rPr sz="12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у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лице,</a:t>
            </a:r>
            <a:endParaRPr sz="1200" dirty="0">
              <a:latin typeface="Roboto Condensed"/>
              <a:cs typeface="Roboto Condensed"/>
            </a:endParaRPr>
          </a:p>
          <a:p>
            <a:pPr marL="12065" marR="6350" algn="ctr">
              <a:lnSpc>
                <a:spcPct val="100000"/>
              </a:lnSpc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в 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ермокамерах, в сис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емах возду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х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ов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дов, внутри шкафов управления и а</a:t>
            </a:r>
            <a:r>
              <a:rPr sz="1200" b="0" spc="-20" dirty="0">
                <a:solidFill>
                  <a:srgbClr val="2B2A29"/>
                </a:solidFill>
                <a:latin typeface="Roboto Condensed"/>
                <a:cs typeface="Roboto Condensed"/>
              </a:rPr>
              <a:t>в</a:t>
            </a:r>
            <a:r>
              <a:rPr sz="1200" b="0" spc="-25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ом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а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тики, в 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х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дильных камерах и т.д.</a:t>
            </a:r>
            <a:endParaRPr sz="1200" dirty="0">
              <a:latin typeface="Roboto Condensed"/>
              <a:cs typeface="Roboto Condensed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48563" y="6243695"/>
            <a:ext cx="2688183" cy="951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КО</a:t>
            </a:r>
            <a:r>
              <a:rPr sz="1800" b="0" spc="-25" dirty="0">
                <a:solidFill>
                  <a:srgbClr val="2B2A29"/>
                </a:solidFill>
                <a:latin typeface="Roboto Condensed"/>
                <a:cs typeface="Roboto Condensed"/>
              </a:rPr>
              <a:t>Н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ТР</a:t>
            </a:r>
            <a:r>
              <a:rPr sz="18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ЛЬ ПР</a:t>
            </a:r>
            <a:r>
              <a:rPr sz="1800" b="0" spc="-2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ТЕЧКИ В</a:t>
            </a:r>
            <a:r>
              <a:rPr sz="18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ДЫ</a:t>
            </a:r>
            <a:endParaRPr sz="1800" dirty="0">
              <a:latin typeface="Roboto Condensed"/>
              <a:cs typeface="Roboto Condensed"/>
            </a:endParaRPr>
          </a:p>
          <a:p>
            <a:pPr marL="123189" marR="124460" algn="ctr">
              <a:lnSpc>
                <a:spcPct val="100000"/>
              </a:lnSpc>
              <a:spcBef>
                <a:spcPts val="894"/>
              </a:spcBef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Беспров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дной 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к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онтр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ль и мони</a:t>
            </a:r>
            <a:r>
              <a:rPr sz="12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оринг пр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ечек в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ды и аварий т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р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убопров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дов в зданиях.</a:t>
            </a:r>
            <a:endParaRPr sz="1200" dirty="0">
              <a:latin typeface="Roboto Condensed"/>
              <a:cs typeface="Roboto Condensed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905808" y="6243695"/>
            <a:ext cx="2637790" cy="10394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0" dirty="0">
                <a:solidFill>
                  <a:srgbClr val="2B2A29"/>
                </a:solidFill>
                <a:latin typeface="Roboto Condensed"/>
                <a:cs typeface="Roboto Condensed"/>
              </a:rPr>
              <a:t>ВАШЕ РЕШЕНИЕ</a:t>
            </a:r>
            <a:endParaRPr sz="1800">
              <a:latin typeface="Roboto Condensed"/>
              <a:cs typeface="Roboto Condensed"/>
            </a:endParaRPr>
          </a:p>
          <a:p>
            <a:pPr marL="12700" marR="6350" algn="ctr">
              <a:lnSpc>
                <a:spcPct val="100000"/>
              </a:lnSpc>
              <a:spcBef>
                <a:spcPts val="155"/>
              </a:spcBef>
            </a:pP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Вам нужна беспров</a:t>
            </a:r>
            <a:r>
              <a:rPr sz="1200" b="0" spc="-5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дная передача данных на б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льшие расс</a:t>
            </a:r>
            <a:r>
              <a:rPr sz="1200" b="0" spc="-30" dirty="0">
                <a:solidFill>
                  <a:srgbClr val="2B2A29"/>
                </a:solidFill>
                <a:latin typeface="Roboto Condensed"/>
                <a:cs typeface="Roboto Condensed"/>
              </a:rPr>
              <a:t>т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ояния? Наше обо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р</a:t>
            </a:r>
            <a:r>
              <a:rPr sz="1200" b="0" spc="-35" dirty="0">
                <a:solidFill>
                  <a:srgbClr val="2B2A29"/>
                </a:solidFill>
                <a:latin typeface="Roboto Condensed"/>
                <a:cs typeface="Roboto Condensed"/>
              </a:rPr>
              <a:t>у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дование универсально и м</a:t>
            </a:r>
            <a:r>
              <a:rPr sz="1200" b="0" spc="-20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spc="-15" dirty="0">
                <a:solidFill>
                  <a:srgbClr val="2B2A29"/>
                </a:solidFill>
                <a:latin typeface="Roboto Condensed"/>
                <a:cs typeface="Roboto Condensed"/>
              </a:rPr>
              <a:t>ж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е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т быть адаптировано п</a:t>
            </a:r>
            <a:r>
              <a:rPr sz="1200" b="0" spc="-45" dirty="0">
                <a:solidFill>
                  <a:srgbClr val="2B2A29"/>
                </a:solidFill>
                <a:latin typeface="Roboto Condensed"/>
                <a:cs typeface="Roboto Condensed"/>
              </a:rPr>
              <a:t>о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д различные </a:t>
            </a:r>
            <a:r>
              <a:rPr sz="1200" b="0" spc="-10" dirty="0">
                <a:solidFill>
                  <a:srgbClr val="2B2A29"/>
                </a:solidFill>
                <a:latin typeface="Roboto Condensed"/>
                <a:cs typeface="Roboto Condensed"/>
              </a:rPr>
              <a:t>у</a:t>
            </a:r>
            <a:r>
              <a:rPr sz="1200" b="0" dirty="0">
                <a:solidFill>
                  <a:srgbClr val="2B2A29"/>
                </a:solidFill>
                <a:latin typeface="Roboto Condensed"/>
                <a:cs typeface="Roboto Condensed"/>
              </a:rPr>
              <a:t>стройства.</a:t>
            </a:r>
            <a:endParaRPr sz="1200">
              <a:latin typeface="Roboto Condensed"/>
              <a:cs typeface="Roboto Condensed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588002" y="5370596"/>
            <a:ext cx="1329690" cy="257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solidFill>
                  <a:srgbClr val="9D9E9E"/>
                </a:solidFill>
                <a:latin typeface="Roboto Condensed"/>
                <a:cs typeface="Roboto Condensed"/>
              </a:rPr>
              <a:t>ВАШЕ РЕШЕНИЕ</a:t>
            </a:r>
            <a:endParaRPr sz="1600">
              <a:latin typeface="Roboto Condensed"/>
              <a:cs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СИ</a:t>
            </a:r>
            <a:r>
              <a:rPr spc="-40" dirty="0"/>
              <a:t>С</a:t>
            </a:r>
            <a:r>
              <a:rPr dirty="0"/>
              <a:t>ТЕ</a:t>
            </a:r>
            <a:r>
              <a:rPr spc="20" dirty="0"/>
              <a:t>М</a:t>
            </a:r>
            <a:r>
              <a:rPr dirty="0"/>
              <a:t>А МЕНЕДЖМЕ</a:t>
            </a:r>
            <a:r>
              <a:rPr spc="-35" dirty="0"/>
              <a:t>Н</a:t>
            </a:r>
            <a:r>
              <a:rPr spc="-100" dirty="0"/>
              <a:t>Т</a:t>
            </a:r>
            <a:r>
              <a:rPr dirty="0"/>
              <a:t>А К</a:t>
            </a:r>
            <a:r>
              <a:rPr spc="-70" dirty="0"/>
              <a:t>А</a:t>
            </a:r>
            <a:r>
              <a:rPr dirty="0"/>
              <a:t>ЧЕ</a:t>
            </a:r>
            <a:r>
              <a:rPr spc="-35" dirty="0"/>
              <a:t>С</a:t>
            </a:r>
            <a:r>
              <a:rPr dirty="0"/>
              <a:t>ТВА</a:t>
            </a:r>
          </a:p>
        </p:txBody>
      </p:sp>
      <p:sp>
        <p:nvSpPr>
          <p:cNvPr id="3" name="object 3"/>
          <p:cNvSpPr/>
          <p:nvPr/>
        </p:nvSpPr>
        <p:spPr>
          <a:xfrm>
            <a:off x="2051726" y="1960357"/>
            <a:ext cx="3009146" cy="42579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37035" y="1960357"/>
            <a:ext cx="3009148" cy="42579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073024" y="1516476"/>
            <a:ext cx="1940675" cy="327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EN ISO 13485:2012</a:t>
            </a:r>
            <a:endParaRPr sz="2050" dirty="0">
              <a:latin typeface="Roboto Condensed"/>
              <a:cs typeface="Roboto Condense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88830" y="1516476"/>
            <a:ext cx="1819669" cy="327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b="0" dirty="0">
                <a:solidFill>
                  <a:srgbClr val="2B2A29"/>
                </a:solidFill>
                <a:latin typeface="Roboto Condensed"/>
                <a:cs typeface="Roboto Condensed"/>
              </a:rPr>
              <a:t>EN ISO 9001:2008</a:t>
            </a:r>
            <a:endParaRPr sz="2050" dirty="0">
              <a:latin typeface="Roboto Condensed"/>
              <a:cs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6237" y="3470239"/>
            <a:ext cx="6133881" cy="2567545"/>
          </a:xfrm>
          <a:prstGeom prst="rect">
            <a:avLst/>
          </a:prstGeom>
        </p:spPr>
        <p:txBody>
          <a:bodyPr wrap="square" lIns="104315" tIns="52157" rIns="104315" bIns="52157">
            <a:spAutoFit/>
          </a:bodyPr>
          <a:lstStyle/>
          <a:p>
            <a:r>
              <a:rPr lang="ru-RU" sz="3200" dirty="0">
                <a:latin typeface="Myriad Pro" panose="020B0503030403020204" pitchFamily="34" charset="0"/>
                <a:ea typeface="Roboto" pitchFamily="2" charset="0"/>
                <a:cs typeface="Arial" panose="020B0604020202020204" pitchFamily="34" charset="0"/>
              </a:rPr>
              <a:t>1. Демонстрация  возможностей</a:t>
            </a:r>
          </a:p>
          <a:p>
            <a:r>
              <a:rPr lang="ru-RU" sz="3200" dirty="0">
                <a:latin typeface="Myriad Pro" panose="020B0503030403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</a:p>
          <a:p>
            <a:r>
              <a:rPr lang="ru-RU" sz="3200" dirty="0">
                <a:latin typeface="Myriad Pro" panose="020B0503030403020204" pitchFamily="34" charset="0"/>
                <a:ea typeface="Roboto" pitchFamily="2" charset="0"/>
                <a:cs typeface="Arial" panose="020B0604020202020204" pitchFamily="34" charset="0"/>
              </a:rPr>
              <a:t>2. Предложение внедрения аппаратно-программных комплексов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7500" y="352425"/>
            <a:ext cx="5466866" cy="674719"/>
          </a:xfrm>
          <a:prstGeom prst="rect">
            <a:avLst/>
          </a:prstGeom>
        </p:spPr>
        <p:txBody>
          <a:bodyPr wrap="square" lIns="104315" tIns="52157" rIns="104315" bIns="52157">
            <a:spAutoFit/>
          </a:bodyPr>
          <a:lstStyle/>
          <a:p>
            <a:r>
              <a:rPr 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ЦЕЛЬ ВЫСТУПЛЕНИЯ</a:t>
            </a:r>
          </a:p>
        </p:txBody>
      </p:sp>
      <p:pic>
        <p:nvPicPr>
          <p:cNvPr id="3076" name="Picture 4" descr="ÐÐ°ÑÑÐ¸Ð½ÐºÐ¸ Ð¿Ð¾ Ð·Ð°Ð¿ÑÐ¾ÑÑ ÑÐµÐ»Ñ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678" y="3625727"/>
            <a:ext cx="3693097" cy="3482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31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12786" y="6875596"/>
            <a:ext cx="1924050" cy="684530"/>
          </a:xfrm>
          <a:custGeom>
            <a:avLst/>
            <a:gdLst/>
            <a:ahLst/>
            <a:cxnLst/>
            <a:rect l="l" t="t" r="r" b="b"/>
            <a:pathLst>
              <a:path w="1924050" h="684529">
                <a:moveTo>
                  <a:pt x="1923965" y="0"/>
                </a:moveTo>
                <a:lnTo>
                  <a:pt x="563858" y="302539"/>
                </a:lnTo>
                <a:lnTo>
                  <a:pt x="0" y="684402"/>
                </a:lnTo>
                <a:lnTo>
                  <a:pt x="665941" y="684402"/>
                </a:lnTo>
                <a:lnTo>
                  <a:pt x="1923965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983930" y="6535008"/>
            <a:ext cx="1705610" cy="1025525"/>
          </a:xfrm>
          <a:custGeom>
            <a:avLst/>
            <a:gdLst/>
            <a:ahLst/>
            <a:cxnLst/>
            <a:rect l="l" t="t" r="r" b="b"/>
            <a:pathLst>
              <a:path w="1705609" h="1025525">
                <a:moveTo>
                  <a:pt x="0" y="0"/>
                </a:moveTo>
                <a:lnTo>
                  <a:pt x="287274" y="24803"/>
                </a:lnTo>
                <a:lnTo>
                  <a:pt x="1236896" y="1024991"/>
                </a:lnTo>
                <a:lnTo>
                  <a:pt x="1705584" y="1024991"/>
                </a:lnTo>
                <a:lnTo>
                  <a:pt x="1705584" y="147167"/>
                </a:lnTo>
                <a:lnTo>
                  <a:pt x="0" y="0"/>
                </a:lnTo>
              </a:path>
            </a:pathLst>
          </a:custGeom>
          <a:solidFill>
            <a:srgbClr val="F0A15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36750" y="5844556"/>
            <a:ext cx="3589020" cy="1715770"/>
          </a:xfrm>
          <a:custGeom>
            <a:avLst/>
            <a:gdLst/>
            <a:ahLst/>
            <a:cxnLst/>
            <a:rect l="l" t="t" r="r" b="b"/>
            <a:pathLst>
              <a:path w="3589020" h="1715770">
                <a:moveTo>
                  <a:pt x="609003" y="0"/>
                </a:moveTo>
                <a:lnTo>
                  <a:pt x="0" y="1031036"/>
                </a:lnTo>
                <a:lnTo>
                  <a:pt x="2572586" y="1715443"/>
                </a:lnTo>
                <a:lnTo>
                  <a:pt x="3588468" y="1715443"/>
                </a:lnTo>
                <a:lnTo>
                  <a:pt x="609003" y="0"/>
                </a:lnTo>
                <a:close/>
              </a:path>
            </a:pathLst>
          </a:custGeom>
          <a:solidFill>
            <a:srgbClr val="ED701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36750" y="5844556"/>
            <a:ext cx="609600" cy="1193165"/>
          </a:xfrm>
          <a:custGeom>
            <a:avLst/>
            <a:gdLst/>
            <a:ahLst/>
            <a:cxnLst/>
            <a:rect l="l" t="t" r="r" b="b"/>
            <a:pathLst>
              <a:path w="609600" h="1193165">
                <a:moveTo>
                  <a:pt x="609003" y="0"/>
                </a:moveTo>
                <a:lnTo>
                  <a:pt x="0" y="1031036"/>
                </a:lnTo>
                <a:lnTo>
                  <a:pt x="609003" y="1193063"/>
                </a:lnTo>
                <a:lnTo>
                  <a:pt x="609003" y="0"/>
                </a:lnTo>
                <a:close/>
              </a:path>
            </a:pathLst>
          </a:custGeom>
          <a:solidFill>
            <a:srgbClr val="BD512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36466" y="5844559"/>
            <a:ext cx="4009390" cy="1715770"/>
          </a:xfrm>
          <a:custGeom>
            <a:avLst/>
            <a:gdLst/>
            <a:ahLst/>
            <a:cxnLst/>
            <a:rect l="l" t="t" r="r" b="b"/>
            <a:pathLst>
              <a:path w="4009390" h="1715770">
                <a:moveTo>
                  <a:pt x="4009288" y="0"/>
                </a:moveTo>
                <a:lnTo>
                  <a:pt x="0" y="1715439"/>
                </a:lnTo>
                <a:lnTo>
                  <a:pt x="323150" y="1715439"/>
                </a:lnTo>
                <a:lnTo>
                  <a:pt x="3400285" y="1031036"/>
                </a:lnTo>
                <a:lnTo>
                  <a:pt x="4009288" y="0"/>
                </a:lnTo>
                <a:close/>
              </a:path>
            </a:pathLst>
          </a:custGeom>
          <a:solidFill>
            <a:srgbClr val="D6602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79510" y="6228002"/>
            <a:ext cx="2810510" cy="356235"/>
          </a:xfrm>
          <a:custGeom>
            <a:avLst/>
            <a:gdLst/>
            <a:ahLst/>
            <a:cxnLst/>
            <a:rect l="l" t="t" r="r" b="b"/>
            <a:pathLst>
              <a:path w="2810509" h="356234">
                <a:moveTo>
                  <a:pt x="2810002" y="0"/>
                </a:moveTo>
                <a:lnTo>
                  <a:pt x="0" y="113398"/>
                </a:lnTo>
                <a:lnTo>
                  <a:pt x="2810002" y="355854"/>
                </a:lnTo>
                <a:lnTo>
                  <a:pt x="2810002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59686" y="7178110"/>
            <a:ext cx="1716985" cy="3818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879498" y="6439720"/>
            <a:ext cx="2341336" cy="11202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78725" y="6875594"/>
            <a:ext cx="3830954" cy="684530"/>
          </a:xfrm>
          <a:custGeom>
            <a:avLst/>
            <a:gdLst/>
            <a:ahLst/>
            <a:cxnLst/>
            <a:rect l="l" t="t" r="r" b="b"/>
            <a:pathLst>
              <a:path w="3830954" h="684529">
                <a:moveTo>
                  <a:pt x="1258029" y="0"/>
                </a:moveTo>
                <a:lnTo>
                  <a:pt x="0" y="684405"/>
                </a:lnTo>
                <a:lnTo>
                  <a:pt x="3830616" y="684405"/>
                </a:lnTo>
                <a:lnTo>
                  <a:pt x="1258029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07851" y="7281037"/>
            <a:ext cx="1649095" cy="279400"/>
          </a:xfrm>
          <a:custGeom>
            <a:avLst/>
            <a:gdLst/>
            <a:ahLst/>
            <a:cxnLst/>
            <a:rect l="l" t="t" r="r" b="b"/>
            <a:pathLst>
              <a:path w="1649095" h="279400">
                <a:moveTo>
                  <a:pt x="1648694" y="0"/>
                </a:moveTo>
                <a:lnTo>
                  <a:pt x="0" y="278961"/>
                </a:lnTo>
                <a:lnTo>
                  <a:pt x="1000061" y="278961"/>
                </a:lnTo>
                <a:lnTo>
                  <a:pt x="1648694" y="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033606" y="664012"/>
            <a:ext cx="2827655" cy="2827655"/>
          </a:xfrm>
          <a:custGeom>
            <a:avLst/>
            <a:gdLst/>
            <a:ahLst/>
            <a:cxnLst/>
            <a:rect l="l" t="t" r="r" b="b"/>
            <a:pathLst>
              <a:path w="2827654" h="2827654">
                <a:moveTo>
                  <a:pt x="1413548" y="0"/>
                </a:moveTo>
                <a:lnTo>
                  <a:pt x="1297615" y="4685"/>
                </a:lnTo>
                <a:lnTo>
                  <a:pt x="1184263" y="18500"/>
                </a:lnTo>
                <a:lnTo>
                  <a:pt x="1073855" y="41081"/>
                </a:lnTo>
                <a:lnTo>
                  <a:pt x="966757" y="72063"/>
                </a:lnTo>
                <a:lnTo>
                  <a:pt x="863331" y="111083"/>
                </a:lnTo>
                <a:lnTo>
                  <a:pt x="763941" y="157777"/>
                </a:lnTo>
                <a:lnTo>
                  <a:pt x="668951" y="211781"/>
                </a:lnTo>
                <a:lnTo>
                  <a:pt x="578724" y="272732"/>
                </a:lnTo>
                <a:lnTo>
                  <a:pt x="493625" y="340266"/>
                </a:lnTo>
                <a:lnTo>
                  <a:pt x="414018" y="414018"/>
                </a:lnTo>
                <a:lnTo>
                  <a:pt x="340266" y="493625"/>
                </a:lnTo>
                <a:lnTo>
                  <a:pt x="272732" y="578724"/>
                </a:lnTo>
                <a:lnTo>
                  <a:pt x="211781" y="668951"/>
                </a:lnTo>
                <a:lnTo>
                  <a:pt x="157777" y="763941"/>
                </a:lnTo>
                <a:lnTo>
                  <a:pt x="111083" y="863331"/>
                </a:lnTo>
                <a:lnTo>
                  <a:pt x="72063" y="966757"/>
                </a:lnTo>
                <a:lnTo>
                  <a:pt x="41081" y="1073855"/>
                </a:lnTo>
                <a:lnTo>
                  <a:pt x="18500" y="1184263"/>
                </a:lnTo>
                <a:lnTo>
                  <a:pt x="4685" y="1297615"/>
                </a:lnTo>
                <a:lnTo>
                  <a:pt x="0" y="1413548"/>
                </a:lnTo>
                <a:lnTo>
                  <a:pt x="4685" y="1529481"/>
                </a:lnTo>
                <a:lnTo>
                  <a:pt x="18500" y="1642833"/>
                </a:lnTo>
                <a:lnTo>
                  <a:pt x="41081" y="1753240"/>
                </a:lnTo>
                <a:lnTo>
                  <a:pt x="72063" y="1860338"/>
                </a:lnTo>
                <a:lnTo>
                  <a:pt x="111083" y="1963765"/>
                </a:lnTo>
                <a:lnTo>
                  <a:pt x="157777" y="2063155"/>
                </a:lnTo>
                <a:lnTo>
                  <a:pt x="211781" y="2158145"/>
                </a:lnTo>
                <a:lnTo>
                  <a:pt x="272732" y="2248371"/>
                </a:lnTo>
                <a:lnTo>
                  <a:pt x="340266" y="2333470"/>
                </a:lnTo>
                <a:lnTo>
                  <a:pt x="414018" y="2413077"/>
                </a:lnTo>
                <a:lnTo>
                  <a:pt x="493625" y="2486830"/>
                </a:lnTo>
                <a:lnTo>
                  <a:pt x="578724" y="2554363"/>
                </a:lnTo>
                <a:lnTo>
                  <a:pt x="668951" y="2615314"/>
                </a:lnTo>
                <a:lnTo>
                  <a:pt x="763941" y="2669318"/>
                </a:lnTo>
                <a:lnTo>
                  <a:pt x="863331" y="2716012"/>
                </a:lnTo>
                <a:lnTo>
                  <a:pt x="966757" y="2755032"/>
                </a:lnTo>
                <a:lnTo>
                  <a:pt x="1073855" y="2786014"/>
                </a:lnTo>
                <a:lnTo>
                  <a:pt x="1184263" y="2808595"/>
                </a:lnTo>
                <a:lnTo>
                  <a:pt x="1297615" y="2822410"/>
                </a:lnTo>
                <a:lnTo>
                  <a:pt x="1413548" y="2827096"/>
                </a:lnTo>
                <a:lnTo>
                  <a:pt x="1529481" y="2822410"/>
                </a:lnTo>
                <a:lnTo>
                  <a:pt x="1642833" y="2808595"/>
                </a:lnTo>
                <a:lnTo>
                  <a:pt x="1753240" y="2786014"/>
                </a:lnTo>
                <a:lnTo>
                  <a:pt x="1860338" y="2755032"/>
                </a:lnTo>
                <a:lnTo>
                  <a:pt x="1963765" y="2716012"/>
                </a:lnTo>
                <a:lnTo>
                  <a:pt x="2063155" y="2669318"/>
                </a:lnTo>
                <a:lnTo>
                  <a:pt x="2158145" y="2615314"/>
                </a:lnTo>
                <a:lnTo>
                  <a:pt x="2248371" y="2554363"/>
                </a:lnTo>
                <a:lnTo>
                  <a:pt x="2333470" y="2486830"/>
                </a:lnTo>
                <a:lnTo>
                  <a:pt x="2413077" y="2413077"/>
                </a:lnTo>
                <a:lnTo>
                  <a:pt x="2486830" y="2333470"/>
                </a:lnTo>
                <a:lnTo>
                  <a:pt x="2554363" y="2248371"/>
                </a:lnTo>
                <a:lnTo>
                  <a:pt x="2615314" y="2158145"/>
                </a:lnTo>
                <a:lnTo>
                  <a:pt x="2669318" y="2063155"/>
                </a:lnTo>
                <a:lnTo>
                  <a:pt x="2716012" y="1963765"/>
                </a:lnTo>
                <a:lnTo>
                  <a:pt x="2755032" y="1860338"/>
                </a:lnTo>
                <a:lnTo>
                  <a:pt x="2786014" y="1753240"/>
                </a:lnTo>
                <a:lnTo>
                  <a:pt x="2808595" y="1642833"/>
                </a:lnTo>
                <a:lnTo>
                  <a:pt x="2822410" y="1529481"/>
                </a:lnTo>
                <a:lnTo>
                  <a:pt x="2827096" y="1413548"/>
                </a:lnTo>
                <a:lnTo>
                  <a:pt x="2822410" y="1297615"/>
                </a:lnTo>
                <a:lnTo>
                  <a:pt x="2808595" y="1184263"/>
                </a:lnTo>
                <a:lnTo>
                  <a:pt x="2786014" y="1073855"/>
                </a:lnTo>
                <a:lnTo>
                  <a:pt x="2755032" y="966757"/>
                </a:lnTo>
                <a:lnTo>
                  <a:pt x="2716012" y="863331"/>
                </a:lnTo>
                <a:lnTo>
                  <a:pt x="2669318" y="763941"/>
                </a:lnTo>
                <a:lnTo>
                  <a:pt x="2615314" y="668951"/>
                </a:lnTo>
                <a:lnTo>
                  <a:pt x="2554363" y="578724"/>
                </a:lnTo>
                <a:lnTo>
                  <a:pt x="2486830" y="493625"/>
                </a:lnTo>
                <a:lnTo>
                  <a:pt x="2413077" y="414018"/>
                </a:lnTo>
                <a:lnTo>
                  <a:pt x="2333470" y="340266"/>
                </a:lnTo>
                <a:lnTo>
                  <a:pt x="2248371" y="272732"/>
                </a:lnTo>
                <a:lnTo>
                  <a:pt x="2158145" y="211781"/>
                </a:lnTo>
                <a:lnTo>
                  <a:pt x="2063155" y="157777"/>
                </a:lnTo>
                <a:lnTo>
                  <a:pt x="1963765" y="111083"/>
                </a:lnTo>
                <a:lnTo>
                  <a:pt x="1860338" y="72063"/>
                </a:lnTo>
                <a:lnTo>
                  <a:pt x="1753240" y="41081"/>
                </a:lnTo>
                <a:lnTo>
                  <a:pt x="1642833" y="18500"/>
                </a:lnTo>
                <a:lnTo>
                  <a:pt x="1529481" y="4685"/>
                </a:lnTo>
                <a:lnTo>
                  <a:pt x="1413548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33603" y="664014"/>
            <a:ext cx="2827096" cy="28270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338710"/>
            <a:ext cx="6268085" cy="609600"/>
          </a:xfrm>
          <a:custGeom>
            <a:avLst/>
            <a:gdLst/>
            <a:ahLst/>
            <a:cxnLst/>
            <a:rect l="l" t="t" r="r" b="b"/>
            <a:pathLst>
              <a:path w="6268085" h="609600">
                <a:moveTo>
                  <a:pt x="0" y="609460"/>
                </a:moveTo>
                <a:lnTo>
                  <a:pt x="6267682" y="609460"/>
                </a:lnTo>
                <a:lnTo>
                  <a:pt x="6267682" y="0"/>
                </a:lnTo>
                <a:lnTo>
                  <a:pt x="0" y="0"/>
                </a:lnTo>
                <a:lnTo>
                  <a:pt x="0" y="60946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267682" y="338709"/>
            <a:ext cx="280035" cy="609600"/>
          </a:xfrm>
          <a:custGeom>
            <a:avLst/>
            <a:gdLst/>
            <a:ahLst/>
            <a:cxnLst/>
            <a:rect l="l" t="t" r="r" b="b"/>
            <a:pathLst>
              <a:path w="280034" h="609600">
                <a:moveTo>
                  <a:pt x="0" y="0"/>
                </a:moveTo>
                <a:lnTo>
                  <a:pt x="279831" y="0"/>
                </a:lnTo>
                <a:lnTo>
                  <a:pt x="279831" y="609460"/>
                </a:lnTo>
                <a:lnTo>
                  <a:pt x="0" y="609460"/>
                </a:lnTo>
                <a:lnTo>
                  <a:pt x="0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0" y="438792"/>
            <a:ext cx="10266412" cy="395605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/>
              <a:t>СОБ</a:t>
            </a:r>
            <a:r>
              <a:rPr spc="-35" dirty="0"/>
              <a:t>С</a:t>
            </a:r>
            <a:r>
              <a:rPr dirty="0"/>
              <a:t>ТВЕН</a:t>
            </a:r>
            <a:r>
              <a:rPr spc="25" dirty="0"/>
              <a:t>Н</a:t>
            </a:r>
            <a:r>
              <a:rPr dirty="0"/>
              <a:t>АЯ </a:t>
            </a:r>
            <a:r>
              <a:rPr spc="-170" dirty="0"/>
              <a:t>Р</a:t>
            </a:r>
            <a:r>
              <a:rPr dirty="0"/>
              <a:t>АЗ</a:t>
            </a:r>
            <a:r>
              <a:rPr spc="-170" dirty="0"/>
              <a:t>Р</a:t>
            </a:r>
            <a:r>
              <a:rPr dirty="0"/>
              <a:t>АБ</a:t>
            </a:r>
            <a:r>
              <a:rPr spc="-35" dirty="0"/>
              <a:t>О</a:t>
            </a:r>
            <a:r>
              <a:rPr dirty="0"/>
              <a:t>ТКА И ПРОИЗВ</a:t>
            </a:r>
            <a:r>
              <a:rPr spc="-40" dirty="0"/>
              <a:t>О</a:t>
            </a:r>
            <a:r>
              <a:rPr spc="-30" dirty="0"/>
              <a:t>Д</a:t>
            </a:r>
            <a:r>
              <a:rPr spc="-40" dirty="0"/>
              <a:t>С</a:t>
            </a:r>
            <a:r>
              <a:rPr dirty="0"/>
              <a:t>ТВО</a:t>
            </a:r>
          </a:p>
        </p:txBody>
      </p:sp>
      <p:sp>
        <p:nvSpPr>
          <p:cNvPr id="17" name="object 17"/>
          <p:cNvSpPr/>
          <p:nvPr/>
        </p:nvSpPr>
        <p:spPr>
          <a:xfrm>
            <a:off x="5213634" y="2189469"/>
            <a:ext cx="2846070" cy="2846070"/>
          </a:xfrm>
          <a:custGeom>
            <a:avLst/>
            <a:gdLst/>
            <a:ahLst/>
            <a:cxnLst/>
            <a:rect l="l" t="t" r="r" b="b"/>
            <a:pathLst>
              <a:path w="2846070" h="2846070">
                <a:moveTo>
                  <a:pt x="1422742" y="0"/>
                </a:moveTo>
                <a:lnTo>
                  <a:pt x="1306057" y="4716"/>
                </a:lnTo>
                <a:lnTo>
                  <a:pt x="1191969" y="18621"/>
                </a:lnTo>
                <a:lnTo>
                  <a:pt x="1080844" y="41348"/>
                </a:lnTo>
                <a:lnTo>
                  <a:pt x="973050" y="72532"/>
                </a:lnTo>
                <a:lnTo>
                  <a:pt x="868951" y="111805"/>
                </a:lnTo>
                <a:lnTo>
                  <a:pt x="768915" y="158803"/>
                </a:lnTo>
                <a:lnTo>
                  <a:pt x="673307" y="213158"/>
                </a:lnTo>
                <a:lnTo>
                  <a:pt x="582493" y="274506"/>
                </a:lnTo>
                <a:lnTo>
                  <a:pt x="496841" y="342478"/>
                </a:lnTo>
                <a:lnTo>
                  <a:pt x="416715" y="416710"/>
                </a:lnTo>
                <a:lnTo>
                  <a:pt x="342483" y="496836"/>
                </a:lnTo>
                <a:lnTo>
                  <a:pt x="274509" y="582488"/>
                </a:lnTo>
                <a:lnTo>
                  <a:pt x="213162" y="673301"/>
                </a:lnTo>
                <a:lnTo>
                  <a:pt x="158805" y="768909"/>
                </a:lnTo>
                <a:lnTo>
                  <a:pt x="111807" y="868946"/>
                </a:lnTo>
                <a:lnTo>
                  <a:pt x="72533" y="973045"/>
                </a:lnTo>
                <a:lnTo>
                  <a:pt x="41349" y="1080840"/>
                </a:lnTo>
                <a:lnTo>
                  <a:pt x="18621" y="1191966"/>
                </a:lnTo>
                <a:lnTo>
                  <a:pt x="4716" y="1306055"/>
                </a:lnTo>
                <a:lnTo>
                  <a:pt x="0" y="1422742"/>
                </a:lnTo>
                <a:lnTo>
                  <a:pt x="4716" y="1539428"/>
                </a:lnTo>
                <a:lnTo>
                  <a:pt x="18621" y="1653516"/>
                </a:lnTo>
                <a:lnTo>
                  <a:pt x="41349" y="1764640"/>
                </a:lnTo>
                <a:lnTo>
                  <a:pt x="72533" y="1872434"/>
                </a:lnTo>
                <a:lnTo>
                  <a:pt x="111807" y="1976532"/>
                </a:lnTo>
                <a:lnTo>
                  <a:pt x="158805" y="2076567"/>
                </a:lnTo>
                <a:lnTo>
                  <a:pt x="213162" y="2172175"/>
                </a:lnTo>
                <a:lnTo>
                  <a:pt x="274509" y="2262987"/>
                </a:lnTo>
                <a:lnTo>
                  <a:pt x="342483" y="2348639"/>
                </a:lnTo>
                <a:lnTo>
                  <a:pt x="416715" y="2428763"/>
                </a:lnTo>
                <a:lnTo>
                  <a:pt x="496841" y="2502995"/>
                </a:lnTo>
                <a:lnTo>
                  <a:pt x="582493" y="2570967"/>
                </a:lnTo>
                <a:lnTo>
                  <a:pt x="673307" y="2632314"/>
                </a:lnTo>
                <a:lnTo>
                  <a:pt x="768915" y="2686669"/>
                </a:lnTo>
                <a:lnTo>
                  <a:pt x="868951" y="2733667"/>
                </a:lnTo>
                <a:lnTo>
                  <a:pt x="973050" y="2772941"/>
                </a:lnTo>
                <a:lnTo>
                  <a:pt x="1080844" y="2804124"/>
                </a:lnTo>
                <a:lnTo>
                  <a:pt x="1191969" y="2826851"/>
                </a:lnTo>
                <a:lnTo>
                  <a:pt x="1306057" y="2840756"/>
                </a:lnTo>
                <a:lnTo>
                  <a:pt x="1422742" y="2845473"/>
                </a:lnTo>
                <a:lnTo>
                  <a:pt x="1539430" y="2840756"/>
                </a:lnTo>
                <a:lnTo>
                  <a:pt x="1653519" y="2826851"/>
                </a:lnTo>
                <a:lnTo>
                  <a:pt x="1764645" y="2804124"/>
                </a:lnTo>
                <a:lnTo>
                  <a:pt x="1872440" y="2772941"/>
                </a:lnTo>
                <a:lnTo>
                  <a:pt x="1976539" y="2733667"/>
                </a:lnTo>
                <a:lnTo>
                  <a:pt x="2076576" y="2686669"/>
                </a:lnTo>
                <a:lnTo>
                  <a:pt x="2172184" y="2632314"/>
                </a:lnTo>
                <a:lnTo>
                  <a:pt x="2262997" y="2570967"/>
                </a:lnTo>
                <a:lnTo>
                  <a:pt x="2348649" y="2502995"/>
                </a:lnTo>
                <a:lnTo>
                  <a:pt x="2428774" y="2428763"/>
                </a:lnTo>
                <a:lnTo>
                  <a:pt x="2503007" y="2348639"/>
                </a:lnTo>
                <a:lnTo>
                  <a:pt x="2570979" y="2262987"/>
                </a:lnTo>
                <a:lnTo>
                  <a:pt x="2632326" y="2172175"/>
                </a:lnTo>
                <a:lnTo>
                  <a:pt x="2686682" y="2076567"/>
                </a:lnTo>
                <a:lnTo>
                  <a:pt x="2733679" y="1976532"/>
                </a:lnTo>
                <a:lnTo>
                  <a:pt x="2772953" y="1872434"/>
                </a:lnTo>
                <a:lnTo>
                  <a:pt x="2804137" y="1764640"/>
                </a:lnTo>
                <a:lnTo>
                  <a:pt x="2826864" y="1653516"/>
                </a:lnTo>
                <a:lnTo>
                  <a:pt x="2840769" y="1539428"/>
                </a:lnTo>
                <a:lnTo>
                  <a:pt x="2845485" y="1422742"/>
                </a:lnTo>
                <a:lnTo>
                  <a:pt x="2840769" y="1306055"/>
                </a:lnTo>
                <a:lnTo>
                  <a:pt x="2826864" y="1191966"/>
                </a:lnTo>
                <a:lnTo>
                  <a:pt x="2804137" y="1080840"/>
                </a:lnTo>
                <a:lnTo>
                  <a:pt x="2772953" y="973045"/>
                </a:lnTo>
                <a:lnTo>
                  <a:pt x="2733679" y="868946"/>
                </a:lnTo>
                <a:lnTo>
                  <a:pt x="2686682" y="768909"/>
                </a:lnTo>
                <a:lnTo>
                  <a:pt x="2632326" y="673301"/>
                </a:lnTo>
                <a:lnTo>
                  <a:pt x="2570979" y="582488"/>
                </a:lnTo>
                <a:lnTo>
                  <a:pt x="2503007" y="496836"/>
                </a:lnTo>
                <a:lnTo>
                  <a:pt x="2428774" y="416710"/>
                </a:lnTo>
                <a:lnTo>
                  <a:pt x="2348649" y="342478"/>
                </a:lnTo>
                <a:lnTo>
                  <a:pt x="2262997" y="274506"/>
                </a:lnTo>
                <a:lnTo>
                  <a:pt x="2172184" y="213158"/>
                </a:lnTo>
                <a:lnTo>
                  <a:pt x="2076576" y="158803"/>
                </a:lnTo>
                <a:lnTo>
                  <a:pt x="1976539" y="111805"/>
                </a:lnTo>
                <a:lnTo>
                  <a:pt x="1872440" y="72532"/>
                </a:lnTo>
                <a:lnTo>
                  <a:pt x="1764645" y="41348"/>
                </a:lnTo>
                <a:lnTo>
                  <a:pt x="1653519" y="18621"/>
                </a:lnTo>
                <a:lnTo>
                  <a:pt x="1539430" y="4716"/>
                </a:lnTo>
                <a:lnTo>
                  <a:pt x="1422742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45680" y="1486078"/>
            <a:ext cx="5423433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9695">
              <a:lnSpc>
                <a:spcPct val="100000"/>
              </a:lnSpc>
            </a:pPr>
            <a:r>
              <a:rPr lang="ru-RU" sz="3200" b="0" dirty="0" smtClean="0">
                <a:solidFill>
                  <a:srgbClr val="2B2A29"/>
                </a:solidFill>
                <a:latin typeface="Roboto Condensed"/>
                <a:cs typeface="Roboto Condensed"/>
              </a:rPr>
              <a:t>Мы осуществим вашу профессиональную мечту !</a:t>
            </a:r>
            <a:endParaRPr sz="3200" dirty="0">
              <a:latin typeface="Roboto Condensed"/>
              <a:cs typeface="Roboto Condensed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024789" y="2224738"/>
            <a:ext cx="2827655" cy="2827655"/>
          </a:xfrm>
          <a:custGeom>
            <a:avLst/>
            <a:gdLst/>
            <a:ahLst/>
            <a:cxnLst/>
            <a:rect l="l" t="t" r="r" b="b"/>
            <a:pathLst>
              <a:path w="2827654" h="2827654">
                <a:moveTo>
                  <a:pt x="1413548" y="0"/>
                </a:moveTo>
                <a:lnTo>
                  <a:pt x="1297615" y="4685"/>
                </a:lnTo>
                <a:lnTo>
                  <a:pt x="1184263" y="18500"/>
                </a:lnTo>
                <a:lnTo>
                  <a:pt x="1073855" y="41081"/>
                </a:lnTo>
                <a:lnTo>
                  <a:pt x="966757" y="72063"/>
                </a:lnTo>
                <a:lnTo>
                  <a:pt x="863331" y="111083"/>
                </a:lnTo>
                <a:lnTo>
                  <a:pt x="763941" y="157777"/>
                </a:lnTo>
                <a:lnTo>
                  <a:pt x="668951" y="211781"/>
                </a:lnTo>
                <a:lnTo>
                  <a:pt x="578724" y="272732"/>
                </a:lnTo>
                <a:lnTo>
                  <a:pt x="493625" y="340266"/>
                </a:lnTo>
                <a:lnTo>
                  <a:pt x="414018" y="414018"/>
                </a:lnTo>
                <a:lnTo>
                  <a:pt x="340266" y="493625"/>
                </a:lnTo>
                <a:lnTo>
                  <a:pt x="272732" y="578724"/>
                </a:lnTo>
                <a:lnTo>
                  <a:pt x="211781" y="668951"/>
                </a:lnTo>
                <a:lnTo>
                  <a:pt x="157777" y="763941"/>
                </a:lnTo>
                <a:lnTo>
                  <a:pt x="111083" y="863331"/>
                </a:lnTo>
                <a:lnTo>
                  <a:pt x="72063" y="966757"/>
                </a:lnTo>
                <a:lnTo>
                  <a:pt x="41081" y="1073855"/>
                </a:lnTo>
                <a:lnTo>
                  <a:pt x="18500" y="1184263"/>
                </a:lnTo>
                <a:lnTo>
                  <a:pt x="4685" y="1297615"/>
                </a:lnTo>
                <a:lnTo>
                  <a:pt x="0" y="1413548"/>
                </a:lnTo>
                <a:lnTo>
                  <a:pt x="4685" y="1529481"/>
                </a:lnTo>
                <a:lnTo>
                  <a:pt x="18500" y="1642833"/>
                </a:lnTo>
                <a:lnTo>
                  <a:pt x="41081" y="1753240"/>
                </a:lnTo>
                <a:lnTo>
                  <a:pt x="72063" y="1860338"/>
                </a:lnTo>
                <a:lnTo>
                  <a:pt x="111083" y="1963765"/>
                </a:lnTo>
                <a:lnTo>
                  <a:pt x="157777" y="2063155"/>
                </a:lnTo>
                <a:lnTo>
                  <a:pt x="211781" y="2158145"/>
                </a:lnTo>
                <a:lnTo>
                  <a:pt x="272732" y="2248371"/>
                </a:lnTo>
                <a:lnTo>
                  <a:pt x="340266" y="2333470"/>
                </a:lnTo>
                <a:lnTo>
                  <a:pt x="414018" y="2413077"/>
                </a:lnTo>
                <a:lnTo>
                  <a:pt x="493625" y="2486830"/>
                </a:lnTo>
                <a:lnTo>
                  <a:pt x="578724" y="2554363"/>
                </a:lnTo>
                <a:lnTo>
                  <a:pt x="668951" y="2615314"/>
                </a:lnTo>
                <a:lnTo>
                  <a:pt x="763941" y="2669318"/>
                </a:lnTo>
                <a:lnTo>
                  <a:pt x="863331" y="2716012"/>
                </a:lnTo>
                <a:lnTo>
                  <a:pt x="966757" y="2755032"/>
                </a:lnTo>
                <a:lnTo>
                  <a:pt x="1073855" y="2786014"/>
                </a:lnTo>
                <a:lnTo>
                  <a:pt x="1184263" y="2808595"/>
                </a:lnTo>
                <a:lnTo>
                  <a:pt x="1297615" y="2822410"/>
                </a:lnTo>
                <a:lnTo>
                  <a:pt x="1413548" y="2827096"/>
                </a:lnTo>
                <a:lnTo>
                  <a:pt x="1529481" y="2822410"/>
                </a:lnTo>
                <a:lnTo>
                  <a:pt x="1642833" y="2808595"/>
                </a:lnTo>
                <a:lnTo>
                  <a:pt x="1753240" y="2786014"/>
                </a:lnTo>
                <a:lnTo>
                  <a:pt x="1860338" y="2755032"/>
                </a:lnTo>
                <a:lnTo>
                  <a:pt x="1963765" y="2716012"/>
                </a:lnTo>
                <a:lnTo>
                  <a:pt x="2063155" y="2669318"/>
                </a:lnTo>
                <a:lnTo>
                  <a:pt x="2158145" y="2615314"/>
                </a:lnTo>
                <a:lnTo>
                  <a:pt x="2248371" y="2554363"/>
                </a:lnTo>
                <a:lnTo>
                  <a:pt x="2333470" y="2486830"/>
                </a:lnTo>
                <a:lnTo>
                  <a:pt x="2413077" y="2413077"/>
                </a:lnTo>
                <a:lnTo>
                  <a:pt x="2486830" y="2333470"/>
                </a:lnTo>
                <a:lnTo>
                  <a:pt x="2554363" y="2248371"/>
                </a:lnTo>
                <a:lnTo>
                  <a:pt x="2615314" y="2158145"/>
                </a:lnTo>
                <a:lnTo>
                  <a:pt x="2669318" y="2063155"/>
                </a:lnTo>
                <a:lnTo>
                  <a:pt x="2716012" y="1963765"/>
                </a:lnTo>
                <a:lnTo>
                  <a:pt x="2755032" y="1860338"/>
                </a:lnTo>
                <a:lnTo>
                  <a:pt x="2786014" y="1753240"/>
                </a:lnTo>
                <a:lnTo>
                  <a:pt x="2808595" y="1642833"/>
                </a:lnTo>
                <a:lnTo>
                  <a:pt x="2822410" y="1529481"/>
                </a:lnTo>
                <a:lnTo>
                  <a:pt x="2827096" y="1413548"/>
                </a:lnTo>
                <a:lnTo>
                  <a:pt x="2822410" y="1297615"/>
                </a:lnTo>
                <a:lnTo>
                  <a:pt x="2808595" y="1184263"/>
                </a:lnTo>
                <a:lnTo>
                  <a:pt x="2786014" y="1073855"/>
                </a:lnTo>
                <a:lnTo>
                  <a:pt x="2755032" y="966757"/>
                </a:lnTo>
                <a:lnTo>
                  <a:pt x="2716012" y="863331"/>
                </a:lnTo>
                <a:lnTo>
                  <a:pt x="2669318" y="763941"/>
                </a:lnTo>
                <a:lnTo>
                  <a:pt x="2615314" y="668951"/>
                </a:lnTo>
                <a:lnTo>
                  <a:pt x="2554363" y="578724"/>
                </a:lnTo>
                <a:lnTo>
                  <a:pt x="2486830" y="493625"/>
                </a:lnTo>
                <a:lnTo>
                  <a:pt x="2413077" y="414018"/>
                </a:lnTo>
                <a:lnTo>
                  <a:pt x="2333470" y="340266"/>
                </a:lnTo>
                <a:lnTo>
                  <a:pt x="2248371" y="272732"/>
                </a:lnTo>
                <a:lnTo>
                  <a:pt x="2158145" y="211781"/>
                </a:lnTo>
                <a:lnTo>
                  <a:pt x="2063155" y="157777"/>
                </a:lnTo>
                <a:lnTo>
                  <a:pt x="1963765" y="111083"/>
                </a:lnTo>
                <a:lnTo>
                  <a:pt x="1860338" y="72063"/>
                </a:lnTo>
                <a:lnTo>
                  <a:pt x="1753240" y="41081"/>
                </a:lnTo>
                <a:lnTo>
                  <a:pt x="1642833" y="18500"/>
                </a:lnTo>
                <a:lnTo>
                  <a:pt x="1529481" y="4685"/>
                </a:lnTo>
                <a:lnTo>
                  <a:pt x="1413548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024793" y="2224742"/>
            <a:ext cx="2827096" cy="282708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023044" y="3124822"/>
            <a:ext cx="2846070" cy="2846070"/>
          </a:xfrm>
          <a:custGeom>
            <a:avLst/>
            <a:gdLst/>
            <a:ahLst/>
            <a:cxnLst/>
            <a:rect l="l" t="t" r="r" b="b"/>
            <a:pathLst>
              <a:path w="2846070" h="2846070">
                <a:moveTo>
                  <a:pt x="1422742" y="0"/>
                </a:moveTo>
                <a:lnTo>
                  <a:pt x="1306057" y="4716"/>
                </a:lnTo>
                <a:lnTo>
                  <a:pt x="1191969" y="18621"/>
                </a:lnTo>
                <a:lnTo>
                  <a:pt x="1080844" y="41348"/>
                </a:lnTo>
                <a:lnTo>
                  <a:pt x="973050" y="72532"/>
                </a:lnTo>
                <a:lnTo>
                  <a:pt x="868951" y="111805"/>
                </a:lnTo>
                <a:lnTo>
                  <a:pt x="768915" y="158803"/>
                </a:lnTo>
                <a:lnTo>
                  <a:pt x="673307" y="213158"/>
                </a:lnTo>
                <a:lnTo>
                  <a:pt x="582493" y="274506"/>
                </a:lnTo>
                <a:lnTo>
                  <a:pt x="496841" y="342478"/>
                </a:lnTo>
                <a:lnTo>
                  <a:pt x="416715" y="416710"/>
                </a:lnTo>
                <a:lnTo>
                  <a:pt x="342483" y="496836"/>
                </a:lnTo>
                <a:lnTo>
                  <a:pt x="274509" y="582488"/>
                </a:lnTo>
                <a:lnTo>
                  <a:pt x="213162" y="673301"/>
                </a:lnTo>
                <a:lnTo>
                  <a:pt x="158805" y="768909"/>
                </a:lnTo>
                <a:lnTo>
                  <a:pt x="111807" y="868946"/>
                </a:lnTo>
                <a:lnTo>
                  <a:pt x="72533" y="973045"/>
                </a:lnTo>
                <a:lnTo>
                  <a:pt x="41349" y="1080840"/>
                </a:lnTo>
                <a:lnTo>
                  <a:pt x="18621" y="1191966"/>
                </a:lnTo>
                <a:lnTo>
                  <a:pt x="4716" y="1306055"/>
                </a:lnTo>
                <a:lnTo>
                  <a:pt x="0" y="1422742"/>
                </a:lnTo>
                <a:lnTo>
                  <a:pt x="4716" y="1539428"/>
                </a:lnTo>
                <a:lnTo>
                  <a:pt x="18621" y="1653516"/>
                </a:lnTo>
                <a:lnTo>
                  <a:pt x="41349" y="1764640"/>
                </a:lnTo>
                <a:lnTo>
                  <a:pt x="72533" y="1872434"/>
                </a:lnTo>
                <a:lnTo>
                  <a:pt x="111807" y="1976532"/>
                </a:lnTo>
                <a:lnTo>
                  <a:pt x="158805" y="2076567"/>
                </a:lnTo>
                <a:lnTo>
                  <a:pt x="213162" y="2172175"/>
                </a:lnTo>
                <a:lnTo>
                  <a:pt x="274509" y="2262987"/>
                </a:lnTo>
                <a:lnTo>
                  <a:pt x="342483" y="2348639"/>
                </a:lnTo>
                <a:lnTo>
                  <a:pt x="416715" y="2428763"/>
                </a:lnTo>
                <a:lnTo>
                  <a:pt x="496841" y="2502995"/>
                </a:lnTo>
                <a:lnTo>
                  <a:pt x="582493" y="2570967"/>
                </a:lnTo>
                <a:lnTo>
                  <a:pt x="673307" y="2632314"/>
                </a:lnTo>
                <a:lnTo>
                  <a:pt x="768915" y="2686669"/>
                </a:lnTo>
                <a:lnTo>
                  <a:pt x="868951" y="2733667"/>
                </a:lnTo>
                <a:lnTo>
                  <a:pt x="973050" y="2772941"/>
                </a:lnTo>
                <a:lnTo>
                  <a:pt x="1080844" y="2804124"/>
                </a:lnTo>
                <a:lnTo>
                  <a:pt x="1191969" y="2826851"/>
                </a:lnTo>
                <a:lnTo>
                  <a:pt x="1306057" y="2840756"/>
                </a:lnTo>
                <a:lnTo>
                  <a:pt x="1422742" y="2845473"/>
                </a:lnTo>
                <a:lnTo>
                  <a:pt x="1539430" y="2840756"/>
                </a:lnTo>
                <a:lnTo>
                  <a:pt x="1653519" y="2826851"/>
                </a:lnTo>
                <a:lnTo>
                  <a:pt x="1764645" y="2804124"/>
                </a:lnTo>
                <a:lnTo>
                  <a:pt x="1872440" y="2772941"/>
                </a:lnTo>
                <a:lnTo>
                  <a:pt x="1976539" y="2733667"/>
                </a:lnTo>
                <a:lnTo>
                  <a:pt x="2076576" y="2686669"/>
                </a:lnTo>
                <a:lnTo>
                  <a:pt x="2172184" y="2632314"/>
                </a:lnTo>
                <a:lnTo>
                  <a:pt x="2262997" y="2570967"/>
                </a:lnTo>
                <a:lnTo>
                  <a:pt x="2348649" y="2502995"/>
                </a:lnTo>
                <a:lnTo>
                  <a:pt x="2428774" y="2428763"/>
                </a:lnTo>
                <a:lnTo>
                  <a:pt x="2503007" y="2348639"/>
                </a:lnTo>
                <a:lnTo>
                  <a:pt x="2570979" y="2262987"/>
                </a:lnTo>
                <a:lnTo>
                  <a:pt x="2632326" y="2172175"/>
                </a:lnTo>
                <a:lnTo>
                  <a:pt x="2686682" y="2076567"/>
                </a:lnTo>
                <a:lnTo>
                  <a:pt x="2733679" y="1976532"/>
                </a:lnTo>
                <a:lnTo>
                  <a:pt x="2772953" y="1872434"/>
                </a:lnTo>
                <a:lnTo>
                  <a:pt x="2804137" y="1764640"/>
                </a:lnTo>
                <a:lnTo>
                  <a:pt x="2826864" y="1653516"/>
                </a:lnTo>
                <a:lnTo>
                  <a:pt x="2840769" y="1539428"/>
                </a:lnTo>
                <a:lnTo>
                  <a:pt x="2845485" y="1422742"/>
                </a:lnTo>
                <a:lnTo>
                  <a:pt x="2840769" y="1306055"/>
                </a:lnTo>
                <a:lnTo>
                  <a:pt x="2826864" y="1191966"/>
                </a:lnTo>
                <a:lnTo>
                  <a:pt x="2804137" y="1080840"/>
                </a:lnTo>
                <a:lnTo>
                  <a:pt x="2772953" y="973045"/>
                </a:lnTo>
                <a:lnTo>
                  <a:pt x="2733679" y="868946"/>
                </a:lnTo>
                <a:lnTo>
                  <a:pt x="2686682" y="768909"/>
                </a:lnTo>
                <a:lnTo>
                  <a:pt x="2632326" y="673301"/>
                </a:lnTo>
                <a:lnTo>
                  <a:pt x="2570979" y="582488"/>
                </a:lnTo>
                <a:lnTo>
                  <a:pt x="2503007" y="496836"/>
                </a:lnTo>
                <a:lnTo>
                  <a:pt x="2428774" y="416710"/>
                </a:lnTo>
                <a:lnTo>
                  <a:pt x="2348649" y="342478"/>
                </a:lnTo>
                <a:lnTo>
                  <a:pt x="2262997" y="274506"/>
                </a:lnTo>
                <a:lnTo>
                  <a:pt x="2172184" y="213158"/>
                </a:lnTo>
                <a:lnTo>
                  <a:pt x="2076576" y="158803"/>
                </a:lnTo>
                <a:lnTo>
                  <a:pt x="1976539" y="111805"/>
                </a:lnTo>
                <a:lnTo>
                  <a:pt x="1872440" y="72532"/>
                </a:lnTo>
                <a:lnTo>
                  <a:pt x="1764645" y="41348"/>
                </a:lnTo>
                <a:lnTo>
                  <a:pt x="1653519" y="18621"/>
                </a:lnTo>
                <a:lnTo>
                  <a:pt x="1539430" y="4716"/>
                </a:lnTo>
                <a:lnTo>
                  <a:pt x="1422742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8480" y="6940367"/>
            <a:ext cx="723265" cy="396875"/>
          </a:xfrm>
          <a:custGeom>
            <a:avLst/>
            <a:gdLst/>
            <a:ahLst/>
            <a:cxnLst/>
            <a:rect l="l" t="t" r="r" b="b"/>
            <a:pathLst>
              <a:path w="723265" h="396875">
                <a:moveTo>
                  <a:pt x="660314" y="0"/>
                </a:moveTo>
                <a:lnTo>
                  <a:pt x="617622" y="5454"/>
                </a:lnTo>
                <a:lnTo>
                  <a:pt x="563526" y="21719"/>
                </a:lnTo>
                <a:lnTo>
                  <a:pt x="500381" y="47478"/>
                </a:lnTo>
                <a:lnTo>
                  <a:pt x="430544" y="81418"/>
                </a:lnTo>
                <a:lnTo>
                  <a:pt x="393786" y="101082"/>
                </a:lnTo>
                <a:lnTo>
                  <a:pt x="356373" y="122223"/>
                </a:lnTo>
                <a:lnTo>
                  <a:pt x="318398" y="144788"/>
                </a:lnTo>
                <a:lnTo>
                  <a:pt x="280223" y="168577"/>
                </a:lnTo>
                <a:lnTo>
                  <a:pt x="242143" y="193425"/>
                </a:lnTo>
                <a:lnTo>
                  <a:pt x="204451" y="219167"/>
                </a:lnTo>
                <a:lnTo>
                  <a:pt x="167444" y="245639"/>
                </a:lnTo>
                <a:lnTo>
                  <a:pt x="131414" y="272677"/>
                </a:lnTo>
                <a:lnTo>
                  <a:pt x="96658" y="300116"/>
                </a:lnTo>
                <a:lnTo>
                  <a:pt x="63469" y="327792"/>
                </a:lnTo>
                <a:lnTo>
                  <a:pt x="32142" y="355540"/>
                </a:lnTo>
                <a:lnTo>
                  <a:pt x="2971" y="383197"/>
                </a:lnTo>
                <a:lnTo>
                  <a:pt x="0" y="388708"/>
                </a:lnTo>
                <a:lnTo>
                  <a:pt x="2362" y="394741"/>
                </a:lnTo>
                <a:lnTo>
                  <a:pt x="5067" y="396608"/>
                </a:lnTo>
                <a:lnTo>
                  <a:pt x="94640" y="396608"/>
                </a:lnTo>
                <a:lnTo>
                  <a:pt x="113455" y="375667"/>
                </a:lnTo>
                <a:lnTo>
                  <a:pt x="133877" y="353498"/>
                </a:lnTo>
                <a:lnTo>
                  <a:pt x="179054" y="306489"/>
                </a:lnTo>
                <a:lnTo>
                  <a:pt x="229191" y="257610"/>
                </a:lnTo>
                <a:lnTo>
                  <a:pt x="283304" y="208889"/>
                </a:lnTo>
                <a:lnTo>
                  <a:pt x="340412" y="162353"/>
                </a:lnTo>
                <a:lnTo>
                  <a:pt x="399534" y="120030"/>
                </a:lnTo>
                <a:lnTo>
                  <a:pt x="459688" y="83948"/>
                </a:lnTo>
                <a:lnTo>
                  <a:pt x="519892" y="56135"/>
                </a:lnTo>
                <a:lnTo>
                  <a:pt x="579164" y="38618"/>
                </a:lnTo>
                <a:lnTo>
                  <a:pt x="636524" y="33426"/>
                </a:lnTo>
                <a:lnTo>
                  <a:pt x="701865" y="33426"/>
                </a:lnTo>
                <a:lnTo>
                  <a:pt x="696167" y="23721"/>
                </a:lnTo>
                <a:lnTo>
                  <a:pt x="688923" y="14784"/>
                </a:lnTo>
                <a:lnTo>
                  <a:pt x="680579" y="7707"/>
                </a:lnTo>
                <a:lnTo>
                  <a:pt x="671066" y="2706"/>
                </a:lnTo>
                <a:lnTo>
                  <a:pt x="660314" y="0"/>
                </a:lnTo>
                <a:close/>
              </a:path>
              <a:path w="723265" h="396875">
                <a:moveTo>
                  <a:pt x="701865" y="33426"/>
                </a:moveTo>
                <a:lnTo>
                  <a:pt x="636524" y="33426"/>
                </a:lnTo>
                <a:lnTo>
                  <a:pt x="648002" y="35229"/>
                </a:lnTo>
                <a:lnTo>
                  <a:pt x="657147" y="39691"/>
                </a:lnTo>
                <a:lnTo>
                  <a:pt x="674474" y="77996"/>
                </a:lnTo>
                <a:lnTo>
                  <a:pt x="675009" y="91150"/>
                </a:lnTo>
                <a:lnTo>
                  <a:pt x="674433" y="105120"/>
                </a:lnTo>
                <a:lnTo>
                  <a:pt x="668069" y="148861"/>
                </a:lnTo>
                <a:lnTo>
                  <a:pt x="662241" y="175501"/>
                </a:lnTo>
                <a:lnTo>
                  <a:pt x="662724" y="177812"/>
                </a:lnTo>
                <a:lnTo>
                  <a:pt x="665708" y="181686"/>
                </a:lnTo>
                <a:lnTo>
                  <a:pt x="667778" y="182714"/>
                </a:lnTo>
                <a:lnTo>
                  <a:pt x="722998" y="182702"/>
                </a:lnTo>
                <a:lnTo>
                  <a:pt x="723276" y="168577"/>
                </a:lnTo>
                <a:lnTo>
                  <a:pt x="723162" y="148861"/>
                </a:lnTo>
                <a:lnTo>
                  <a:pt x="720393" y="104243"/>
                </a:lnTo>
                <a:lnTo>
                  <a:pt x="711987" y="59520"/>
                </a:lnTo>
                <a:lnTo>
                  <a:pt x="702379" y="34301"/>
                </a:lnTo>
                <a:lnTo>
                  <a:pt x="701865" y="33426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47735" y="7146549"/>
            <a:ext cx="243204" cy="190500"/>
          </a:xfrm>
          <a:custGeom>
            <a:avLst/>
            <a:gdLst/>
            <a:ahLst/>
            <a:cxnLst/>
            <a:rect l="l" t="t" r="r" b="b"/>
            <a:pathLst>
              <a:path w="243205" h="190500">
                <a:moveTo>
                  <a:pt x="108407" y="0"/>
                </a:moveTo>
                <a:lnTo>
                  <a:pt x="58813" y="0"/>
                </a:lnTo>
                <a:lnTo>
                  <a:pt x="56845" y="1041"/>
                </a:lnTo>
                <a:lnTo>
                  <a:pt x="54165" y="4724"/>
                </a:lnTo>
                <a:lnTo>
                  <a:pt x="53847" y="6819"/>
                </a:lnTo>
                <a:lnTo>
                  <a:pt x="90931" y="94843"/>
                </a:lnTo>
                <a:lnTo>
                  <a:pt x="90246" y="97510"/>
                </a:lnTo>
                <a:lnTo>
                  <a:pt x="723" y="182435"/>
                </a:lnTo>
                <a:lnTo>
                  <a:pt x="0" y="184810"/>
                </a:lnTo>
                <a:lnTo>
                  <a:pt x="1282" y="189115"/>
                </a:lnTo>
                <a:lnTo>
                  <a:pt x="3098" y="190423"/>
                </a:lnTo>
                <a:lnTo>
                  <a:pt x="52946" y="190423"/>
                </a:lnTo>
                <a:lnTo>
                  <a:pt x="54533" y="189750"/>
                </a:lnTo>
                <a:lnTo>
                  <a:pt x="105105" y="140627"/>
                </a:lnTo>
                <a:lnTo>
                  <a:pt x="106959" y="139954"/>
                </a:lnTo>
                <a:lnTo>
                  <a:pt x="171183" y="139954"/>
                </a:lnTo>
                <a:lnTo>
                  <a:pt x="151599" y="97739"/>
                </a:lnTo>
                <a:lnTo>
                  <a:pt x="152234" y="95008"/>
                </a:lnTo>
                <a:lnTo>
                  <a:pt x="196529" y="52133"/>
                </a:lnTo>
                <a:lnTo>
                  <a:pt x="136207" y="52133"/>
                </a:lnTo>
                <a:lnTo>
                  <a:pt x="132346" y="51765"/>
                </a:lnTo>
                <a:lnTo>
                  <a:pt x="130886" y="50723"/>
                </a:lnTo>
                <a:lnTo>
                  <a:pt x="110096" y="1079"/>
                </a:lnTo>
                <a:lnTo>
                  <a:pt x="108407" y="0"/>
                </a:lnTo>
                <a:close/>
              </a:path>
              <a:path w="243205" h="190500">
                <a:moveTo>
                  <a:pt x="171183" y="139954"/>
                </a:moveTo>
                <a:lnTo>
                  <a:pt x="106959" y="139954"/>
                </a:lnTo>
                <a:lnTo>
                  <a:pt x="110756" y="140360"/>
                </a:lnTo>
                <a:lnTo>
                  <a:pt x="112179" y="141376"/>
                </a:lnTo>
                <a:lnTo>
                  <a:pt x="132473" y="189344"/>
                </a:lnTo>
                <a:lnTo>
                  <a:pt x="134162" y="190423"/>
                </a:lnTo>
                <a:lnTo>
                  <a:pt x="186410" y="190423"/>
                </a:lnTo>
                <a:lnTo>
                  <a:pt x="188417" y="189344"/>
                </a:lnTo>
                <a:lnTo>
                  <a:pt x="191071" y="185572"/>
                </a:lnTo>
                <a:lnTo>
                  <a:pt x="191350" y="183426"/>
                </a:lnTo>
                <a:lnTo>
                  <a:pt x="171183" y="139954"/>
                </a:lnTo>
                <a:close/>
              </a:path>
              <a:path w="243205" h="190500">
                <a:moveTo>
                  <a:pt x="239788" y="0"/>
                </a:moveTo>
                <a:lnTo>
                  <a:pt x="189649" y="0"/>
                </a:lnTo>
                <a:lnTo>
                  <a:pt x="188023" y="711"/>
                </a:lnTo>
                <a:lnTo>
                  <a:pt x="138074" y="51396"/>
                </a:lnTo>
                <a:lnTo>
                  <a:pt x="136207" y="52133"/>
                </a:lnTo>
                <a:lnTo>
                  <a:pt x="196529" y="52133"/>
                </a:lnTo>
                <a:lnTo>
                  <a:pt x="242201" y="7924"/>
                </a:lnTo>
                <a:lnTo>
                  <a:pt x="242912" y="5562"/>
                </a:lnTo>
                <a:lnTo>
                  <a:pt x="241604" y="1295"/>
                </a:lnTo>
                <a:lnTo>
                  <a:pt x="239788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51750" y="7146545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10" h="190500">
                <a:moveTo>
                  <a:pt x="58099" y="0"/>
                </a:moveTo>
                <a:lnTo>
                  <a:pt x="55369" y="2095"/>
                </a:lnTo>
                <a:lnTo>
                  <a:pt x="45513" y="35737"/>
                </a:lnTo>
                <a:lnTo>
                  <a:pt x="45742" y="37337"/>
                </a:lnTo>
                <a:lnTo>
                  <a:pt x="47647" y="39992"/>
                </a:lnTo>
                <a:lnTo>
                  <a:pt x="49057" y="40678"/>
                </a:lnTo>
                <a:lnTo>
                  <a:pt x="140157" y="40875"/>
                </a:lnTo>
                <a:lnTo>
                  <a:pt x="154337" y="43065"/>
                </a:lnTo>
                <a:lnTo>
                  <a:pt x="162430" y="47650"/>
                </a:lnTo>
                <a:lnTo>
                  <a:pt x="165922" y="51638"/>
                </a:lnTo>
                <a:lnTo>
                  <a:pt x="166468" y="58915"/>
                </a:lnTo>
                <a:lnTo>
                  <a:pt x="163357" y="72402"/>
                </a:lnTo>
                <a:lnTo>
                  <a:pt x="160512" y="74714"/>
                </a:lnTo>
                <a:lnTo>
                  <a:pt x="87303" y="74882"/>
                </a:lnTo>
                <a:lnTo>
                  <a:pt x="73251" y="75732"/>
                </a:lnTo>
                <a:lnTo>
                  <a:pt x="30913" y="91684"/>
                </a:lnTo>
                <a:lnTo>
                  <a:pt x="7104" y="122918"/>
                </a:lnTo>
                <a:lnTo>
                  <a:pt x="0" y="149745"/>
                </a:lnTo>
                <a:lnTo>
                  <a:pt x="788" y="162127"/>
                </a:lnTo>
                <a:lnTo>
                  <a:pt x="31554" y="188924"/>
                </a:lnTo>
                <a:lnTo>
                  <a:pt x="70659" y="190436"/>
                </a:lnTo>
                <a:lnTo>
                  <a:pt x="178978" y="190436"/>
                </a:lnTo>
                <a:lnTo>
                  <a:pt x="181708" y="188328"/>
                </a:lnTo>
                <a:lnTo>
                  <a:pt x="193039" y="149745"/>
                </a:lnTo>
                <a:lnTo>
                  <a:pt x="69796" y="149745"/>
                </a:lnTo>
                <a:lnTo>
                  <a:pt x="62874" y="148437"/>
                </a:lnTo>
                <a:lnTo>
                  <a:pt x="59318" y="145897"/>
                </a:lnTo>
                <a:lnTo>
                  <a:pt x="55826" y="143357"/>
                </a:lnTo>
                <a:lnTo>
                  <a:pt x="54962" y="138988"/>
                </a:lnTo>
                <a:lnTo>
                  <a:pt x="58353" y="127380"/>
                </a:lnTo>
                <a:lnTo>
                  <a:pt x="61363" y="123151"/>
                </a:lnTo>
                <a:lnTo>
                  <a:pt x="70215" y="116763"/>
                </a:lnTo>
                <a:lnTo>
                  <a:pt x="75422" y="115188"/>
                </a:lnTo>
                <a:lnTo>
                  <a:pt x="203187" y="115188"/>
                </a:lnTo>
                <a:lnTo>
                  <a:pt x="213303" y="80741"/>
                </a:lnTo>
                <a:lnTo>
                  <a:pt x="217502" y="64481"/>
                </a:lnTo>
                <a:lnTo>
                  <a:pt x="219398" y="50011"/>
                </a:lnTo>
                <a:lnTo>
                  <a:pt x="218989" y="37333"/>
                </a:lnTo>
                <a:lnTo>
                  <a:pt x="194294" y="4559"/>
                </a:lnTo>
                <a:lnTo>
                  <a:pt x="160875" y="121"/>
                </a:lnTo>
                <a:lnTo>
                  <a:pt x="58099" y="0"/>
                </a:lnTo>
                <a:close/>
              </a:path>
              <a:path w="219710" h="190500">
                <a:moveTo>
                  <a:pt x="203187" y="115188"/>
                </a:moveTo>
                <a:lnTo>
                  <a:pt x="81429" y="115188"/>
                </a:lnTo>
                <a:lnTo>
                  <a:pt x="90103" y="115392"/>
                </a:lnTo>
                <a:lnTo>
                  <a:pt x="145742" y="115392"/>
                </a:lnTo>
                <a:lnTo>
                  <a:pt x="147151" y="116077"/>
                </a:lnTo>
                <a:lnTo>
                  <a:pt x="149056" y="118732"/>
                </a:lnTo>
                <a:lnTo>
                  <a:pt x="149285" y="120332"/>
                </a:lnTo>
                <a:lnTo>
                  <a:pt x="141271" y="147650"/>
                </a:lnTo>
                <a:lnTo>
                  <a:pt x="138554" y="149745"/>
                </a:lnTo>
                <a:lnTo>
                  <a:pt x="193039" y="149745"/>
                </a:lnTo>
                <a:lnTo>
                  <a:pt x="203187" y="115188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83350" y="7146543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5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5" h="190500">
                <a:moveTo>
                  <a:pt x="202323" y="0"/>
                </a:moveTo>
                <a:lnTo>
                  <a:pt x="12573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4" y="40640"/>
                </a:lnTo>
                <a:lnTo>
                  <a:pt x="196024" y="38544"/>
                </a:lnTo>
                <a:lnTo>
                  <a:pt x="205867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76291" y="7146543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5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5" h="190500">
                <a:moveTo>
                  <a:pt x="202323" y="0"/>
                </a:moveTo>
                <a:lnTo>
                  <a:pt x="12572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3" y="40640"/>
                </a:lnTo>
                <a:lnTo>
                  <a:pt x="196024" y="38544"/>
                </a:lnTo>
                <a:lnTo>
                  <a:pt x="205866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46759" y="7146543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09" h="190500">
                <a:moveTo>
                  <a:pt x="58101" y="0"/>
                </a:moveTo>
                <a:lnTo>
                  <a:pt x="55383" y="2095"/>
                </a:lnTo>
                <a:lnTo>
                  <a:pt x="45515" y="35750"/>
                </a:lnTo>
                <a:lnTo>
                  <a:pt x="45743" y="37338"/>
                </a:lnTo>
                <a:lnTo>
                  <a:pt x="47648" y="39992"/>
                </a:lnTo>
                <a:lnTo>
                  <a:pt x="49058" y="40678"/>
                </a:lnTo>
                <a:lnTo>
                  <a:pt x="140159" y="40875"/>
                </a:lnTo>
                <a:lnTo>
                  <a:pt x="154338" y="43065"/>
                </a:lnTo>
                <a:lnTo>
                  <a:pt x="162431" y="47650"/>
                </a:lnTo>
                <a:lnTo>
                  <a:pt x="165924" y="51638"/>
                </a:lnTo>
                <a:lnTo>
                  <a:pt x="166470" y="58915"/>
                </a:lnTo>
                <a:lnTo>
                  <a:pt x="163358" y="72415"/>
                </a:lnTo>
                <a:lnTo>
                  <a:pt x="160526" y="74714"/>
                </a:lnTo>
                <a:lnTo>
                  <a:pt x="87300" y="74882"/>
                </a:lnTo>
                <a:lnTo>
                  <a:pt x="73250" y="75733"/>
                </a:lnTo>
                <a:lnTo>
                  <a:pt x="30915" y="91695"/>
                </a:lnTo>
                <a:lnTo>
                  <a:pt x="7109" y="122934"/>
                </a:lnTo>
                <a:lnTo>
                  <a:pt x="0" y="149746"/>
                </a:lnTo>
                <a:lnTo>
                  <a:pt x="793" y="162141"/>
                </a:lnTo>
                <a:lnTo>
                  <a:pt x="31556" y="188924"/>
                </a:lnTo>
                <a:lnTo>
                  <a:pt x="70661" y="190436"/>
                </a:lnTo>
                <a:lnTo>
                  <a:pt x="178992" y="190423"/>
                </a:lnTo>
                <a:lnTo>
                  <a:pt x="181710" y="188341"/>
                </a:lnTo>
                <a:lnTo>
                  <a:pt x="193043" y="149745"/>
                </a:lnTo>
                <a:lnTo>
                  <a:pt x="69810" y="149745"/>
                </a:lnTo>
                <a:lnTo>
                  <a:pt x="62888" y="148450"/>
                </a:lnTo>
                <a:lnTo>
                  <a:pt x="55840" y="143357"/>
                </a:lnTo>
                <a:lnTo>
                  <a:pt x="54964" y="138988"/>
                </a:lnTo>
                <a:lnTo>
                  <a:pt x="58367" y="127393"/>
                </a:lnTo>
                <a:lnTo>
                  <a:pt x="61364" y="123151"/>
                </a:lnTo>
                <a:lnTo>
                  <a:pt x="65822" y="119964"/>
                </a:lnTo>
                <a:lnTo>
                  <a:pt x="70216" y="116763"/>
                </a:lnTo>
                <a:lnTo>
                  <a:pt x="75423" y="115201"/>
                </a:lnTo>
                <a:lnTo>
                  <a:pt x="203187" y="115201"/>
                </a:lnTo>
                <a:lnTo>
                  <a:pt x="213310" y="80725"/>
                </a:lnTo>
                <a:lnTo>
                  <a:pt x="217512" y="64473"/>
                </a:lnTo>
                <a:lnTo>
                  <a:pt x="219408" y="50009"/>
                </a:lnTo>
                <a:lnTo>
                  <a:pt x="218999" y="37335"/>
                </a:lnTo>
                <a:lnTo>
                  <a:pt x="194295" y="4559"/>
                </a:lnTo>
                <a:lnTo>
                  <a:pt x="160876" y="121"/>
                </a:lnTo>
                <a:lnTo>
                  <a:pt x="58101" y="0"/>
                </a:lnTo>
                <a:close/>
              </a:path>
              <a:path w="219709" h="190500">
                <a:moveTo>
                  <a:pt x="203187" y="115201"/>
                </a:moveTo>
                <a:lnTo>
                  <a:pt x="81430" y="115201"/>
                </a:lnTo>
                <a:lnTo>
                  <a:pt x="90105" y="115392"/>
                </a:lnTo>
                <a:lnTo>
                  <a:pt x="145743" y="115392"/>
                </a:lnTo>
                <a:lnTo>
                  <a:pt x="147153" y="116090"/>
                </a:lnTo>
                <a:lnTo>
                  <a:pt x="149058" y="118732"/>
                </a:lnTo>
                <a:lnTo>
                  <a:pt x="149287" y="120332"/>
                </a:lnTo>
                <a:lnTo>
                  <a:pt x="141286" y="147662"/>
                </a:lnTo>
                <a:lnTo>
                  <a:pt x="138555" y="149745"/>
                </a:lnTo>
                <a:lnTo>
                  <a:pt x="193043" y="149745"/>
                </a:lnTo>
                <a:lnTo>
                  <a:pt x="203187" y="115201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815497" y="3132345"/>
            <a:ext cx="2827655" cy="2827655"/>
          </a:xfrm>
          <a:custGeom>
            <a:avLst/>
            <a:gdLst/>
            <a:ahLst/>
            <a:cxnLst/>
            <a:rect l="l" t="t" r="r" b="b"/>
            <a:pathLst>
              <a:path w="2827654" h="2827654">
                <a:moveTo>
                  <a:pt x="1413548" y="0"/>
                </a:moveTo>
                <a:lnTo>
                  <a:pt x="1297615" y="4685"/>
                </a:lnTo>
                <a:lnTo>
                  <a:pt x="1184263" y="18500"/>
                </a:lnTo>
                <a:lnTo>
                  <a:pt x="1073855" y="41081"/>
                </a:lnTo>
                <a:lnTo>
                  <a:pt x="966757" y="72063"/>
                </a:lnTo>
                <a:lnTo>
                  <a:pt x="863331" y="111083"/>
                </a:lnTo>
                <a:lnTo>
                  <a:pt x="763941" y="157777"/>
                </a:lnTo>
                <a:lnTo>
                  <a:pt x="668951" y="211781"/>
                </a:lnTo>
                <a:lnTo>
                  <a:pt x="578724" y="272732"/>
                </a:lnTo>
                <a:lnTo>
                  <a:pt x="493625" y="340266"/>
                </a:lnTo>
                <a:lnTo>
                  <a:pt x="414018" y="414018"/>
                </a:lnTo>
                <a:lnTo>
                  <a:pt x="340266" y="493625"/>
                </a:lnTo>
                <a:lnTo>
                  <a:pt x="272732" y="578724"/>
                </a:lnTo>
                <a:lnTo>
                  <a:pt x="211781" y="668951"/>
                </a:lnTo>
                <a:lnTo>
                  <a:pt x="157777" y="763941"/>
                </a:lnTo>
                <a:lnTo>
                  <a:pt x="111083" y="863331"/>
                </a:lnTo>
                <a:lnTo>
                  <a:pt x="72063" y="966757"/>
                </a:lnTo>
                <a:lnTo>
                  <a:pt x="41081" y="1073855"/>
                </a:lnTo>
                <a:lnTo>
                  <a:pt x="18500" y="1184263"/>
                </a:lnTo>
                <a:lnTo>
                  <a:pt x="4685" y="1297615"/>
                </a:lnTo>
                <a:lnTo>
                  <a:pt x="0" y="1413548"/>
                </a:lnTo>
                <a:lnTo>
                  <a:pt x="4685" y="1529481"/>
                </a:lnTo>
                <a:lnTo>
                  <a:pt x="18500" y="1642833"/>
                </a:lnTo>
                <a:lnTo>
                  <a:pt x="41081" y="1753240"/>
                </a:lnTo>
                <a:lnTo>
                  <a:pt x="72063" y="1860338"/>
                </a:lnTo>
                <a:lnTo>
                  <a:pt x="111083" y="1963765"/>
                </a:lnTo>
                <a:lnTo>
                  <a:pt x="157777" y="2063155"/>
                </a:lnTo>
                <a:lnTo>
                  <a:pt x="211781" y="2158145"/>
                </a:lnTo>
                <a:lnTo>
                  <a:pt x="272732" y="2248371"/>
                </a:lnTo>
                <a:lnTo>
                  <a:pt x="340266" y="2333470"/>
                </a:lnTo>
                <a:lnTo>
                  <a:pt x="414018" y="2413077"/>
                </a:lnTo>
                <a:lnTo>
                  <a:pt x="493625" y="2486830"/>
                </a:lnTo>
                <a:lnTo>
                  <a:pt x="578724" y="2554363"/>
                </a:lnTo>
                <a:lnTo>
                  <a:pt x="668951" y="2615314"/>
                </a:lnTo>
                <a:lnTo>
                  <a:pt x="763941" y="2669318"/>
                </a:lnTo>
                <a:lnTo>
                  <a:pt x="863331" y="2716012"/>
                </a:lnTo>
                <a:lnTo>
                  <a:pt x="966757" y="2755032"/>
                </a:lnTo>
                <a:lnTo>
                  <a:pt x="1073855" y="2786014"/>
                </a:lnTo>
                <a:lnTo>
                  <a:pt x="1184263" y="2808595"/>
                </a:lnTo>
                <a:lnTo>
                  <a:pt x="1297615" y="2822410"/>
                </a:lnTo>
                <a:lnTo>
                  <a:pt x="1413548" y="2827096"/>
                </a:lnTo>
                <a:lnTo>
                  <a:pt x="1529481" y="2822410"/>
                </a:lnTo>
                <a:lnTo>
                  <a:pt x="1642833" y="2808595"/>
                </a:lnTo>
                <a:lnTo>
                  <a:pt x="1753240" y="2786014"/>
                </a:lnTo>
                <a:lnTo>
                  <a:pt x="1860338" y="2755032"/>
                </a:lnTo>
                <a:lnTo>
                  <a:pt x="1963765" y="2716012"/>
                </a:lnTo>
                <a:lnTo>
                  <a:pt x="2063155" y="2669318"/>
                </a:lnTo>
                <a:lnTo>
                  <a:pt x="2158145" y="2615314"/>
                </a:lnTo>
                <a:lnTo>
                  <a:pt x="2248371" y="2554363"/>
                </a:lnTo>
                <a:lnTo>
                  <a:pt x="2333470" y="2486830"/>
                </a:lnTo>
                <a:lnTo>
                  <a:pt x="2413077" y="2413077"/>
                </a:lnTo>
                <a:lnTo>
                  <a:pt x="2486830" y="2333470"/>
                </a:lnTo>
                <a:lnTo>
                  <a:pt x="2554363" y="2248371"/>
                </a:lnTo>
                <a:lnTo>
                  <a:pt x="2615314" y="2158145"/>
                </a:lnTo>
                <a:lnTo>
                  <a:pt x="2669318" y="2063155"/>
                </a:lnTo>
                <a:lnTo>
                  <a:pt x="2716012" y="1963765"/>
                </a:lnTo>
                <a:lnTo>
                  <a:pt x="2755032" y="1860338"/>
                </a:lnTo>
                <a:lnTo>
                  <a:pt x="2786014" y="1753240"/>
                </a:lnTo>
                <a:lnTo>
                  <a:pt x="2808595" y="1642833"/>
                </a:lnTo>
                <a:lnTo>
                  <a:pt x="2822410" y="1529481"/>
                </a:lnTo>
                <a:lnTo>
                  <a:pt x="2827096" y="1413548"/>
                </a:lnTo>
                <a:lnTo>
                  <a:pt x="2822410" y="1297615"/>
                </a:lnTo>
                <a:lnTo>
                  <a:pt x="2808595" y="1184263"/>
                </a:lnTo>
                <a:lnTo>
                  <a:pt x="2786014" y="1073855"/>
                </a:lnTo>
                <a:lnTo>
                  <a:pt x="2755032" y="966757"/>
                </a:lnTo>
                <a:lnTo>
                  <a:pt x="2716012" y="863331"/>
                </a:lnTo>
                <a:lnTo>
                  <a:pt x="2669318" y="763941"/>
                </a:lnTo>
                <a:lnTo>
                  <a:pt x="2615314" y="668951"/>
                </a:lnTo>
                <a:lnTo>
                  <a:pt x="2554363" y="578724"/>
                </a:lnTo>
                <a:lnTo>
                  <a:pt x="2486830" y="493625"/>
                </a:lnTo>
                <a:lnTo>
                  <a:pt x="2413077" y="414018"/>
                </a:lnTo>
                <a:lnTo>
                  <a:pt x="2333470" y="340266"/>
                </a:lnTo>
                <a:lnTo>
                  <a:pt x="2248371" y="272732"/>
                </a:lnTo>
                <a:lnTo>
                  <a:pt x="2158145" y="211781"/>
                </a:lnTo>
                <a:lnTo>
                  <a:pt x="2063155" y="157777"/>
                </a:lnTo>
                <a:lnTo>
                  <a:pt x="1963765" y="111083"/>
                </a:lnTo>
                <a:lnTo>
                  <a:pt x="1860338" y="72063"/>
                </a:lnTo>
                <a:lnTo>
                  <a:pt x="1753240" y="41081"/>
                </a:lnTo>
                <a:lnTo>
                  <a:pt x="1642833" y="18500"/>
                </a:lnTo>
                <a:lnTo>
                  <a:pt x="1529481" y="4685"/>
                </a:lnTo>
                <a:lnTo>
                  <a:pt x="1413548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815501" y="3132347"/>
            <a:ext cx="2827083" cy="28270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24904" y="3781971"/>
            <a:ext cx="2846070" cy="2846070"/>
          </a:xfrm>
          <a:custGeom>
            <a:avLst/>
            <a:gdLst/>
            <a:ahLst/>
            <a:cxnLst/>
            <a:rect l="l" t="t" r="r" b="b"/>
            <a:pathLst>
              <a:path w="2846070" h="2846070">
                <a:moveTo>
                  <a:pt x="1422742" y="0"/>
                </a:moveTo>
                <a:lnTo>
                  <a:pt x="1306057" y="4716"/>
                </a:lnTo>
                <a:lnTo>
                  <a:pt x="1191969" y="18621"/>
                </a:lnTo>
                <a:lnTo>
                  <a:pt x="1080844" y="41348"/>
                </a:lnTo>
                <a:lnTo>
                  <a:pt x="973050" y="72532"/>
                </a:lnTo>
                <a:lnTo>
                  <a:pt x="868951" y="111805"/>
                </a:lnTo>
                <a:lnTo>
                  <a:pt x="768915" y="158803"/>
                </a:lnTo>
                <a:lnTo>
                  <a:pt x="673307" y="213158"/>
                </a:lnTo>
                <a:lnTo>
                  <a:pt x="582493" y="274506"/>
                </a:lnTo>
                <a:lnTo>
                  <a:pt x="496841" y="342478"/>
                </a:lnTo>
                <a:lnTo>
                  <a:pt x="416715" y="416710"/>
                </a:lnTo>
                <a:lnTo>
                  <a:pt x="342483" y="496836"/>
                </a:lnTo>
                <a:lnTo>
                  <a:pt x="274509" y="582488"/>
                </a:lnTo>
                <a:lnTo>
                  <a:pt x="213162" y="673301"/>
                </a:lnTo>
                <a:lnTo>
                  <a:pt x="158805" y="768909"/>
                </a:lnTo>
                <a:lnTo>
                  <a:pt x="111807" y="868946"/>
                </a:lnTo>
                <a:lnTo>
                  <a:pt x="72533" y="973045"/>
                </a:lnTo>
                <a:lnTo>
                  <a:pt x="41349" y="1080840"/>
                </a:lnTo>
                <a:lnTo>
                  <a:pt x="18621" y="1191966"/>
                </a:lnTo>
                <a:lnTo>
                  <a:pt x="4716" y="1306055"/>
                </a:lnTo>
                <a:lnTo>
                  <a:pt x="0" y="1422742"/>
                </a:lnTo>
                <a:lnTo>
                  <a:pt x="4716" y="1539428"/>
                </a:lnTo>
                <a:lnTo>
                  <a:pt x="18621" y="1653516"/>
                </a:lnTo>
                <a:lnTo>
                  <a:pt x="41349" y="1764641"/>
                </a:lnTo>
                <a:lnTo>
                  <a:pt x="72533" y="1872435"/>
                </a:lnTo>
                <a:lnTo>
                  <a:pt x="111807" y="1976534"/>
                </a:lnTo>
                <a:lnTo>
                  <a:pt x="158805" y="2076570"/>
                </a:lnTo>
                <a:lnTo>
                  <a:pt x="213162" y="2172178"/>
                </a:lnTo>
                <a:lnTo>
                  <a:pt x="274509" y="2262991"/>
                </a:lnTo>
                <a:lnTo>
                  <a:pt x="342483" y="2348644"/>
                </a:lnTo>
                <a:lnTo>
                  <a:pt x="416715" y="2428770"/>
                </a:lnTo>
                <a:lnTo>
                  <a:pt x="496841" y="2503002"/>
                </a:lnTo>
                <a:lnTo>
                  <a:pt x="582493" y="2570976"/>
                </a:lnTo>
                <a:lnTo>
                  <a:pt x="673307" y="2632323"/>
                </a:lnTo>
                <a:lnTo>
                  <a:pt x="768915" y="2686679"/>
                </a:lnTo>
                <a:lnTo>
                  <a:pt x="868951" y="2733678"/>
                </a:lnTo>
                <a:lnTo>
                  <a:pt x="973050" y="2772952"/>
                </a:lnTo>
                <a:lnTo>
                  <a:pt x="1080844" y="2804136"/>
                </a:lnTo>
                <a:lnTo>
                  <a:pt x="1191969" y="2826864"/>
                </a:lnTo>
                <a:lnTo>
                  <a:pt x="1306057" y="2840769"/>
                </a:lnTo>
                <a:lnTo>
                  <a:pt x="1422742" y="2845485"/>
                </a:lnTo>
                <a:lnTo>
                  <a:pt x="1539430" y="2840769"/>
                </a:lnTo>
                <a:lnTo>
                  <a:pt x="1653519" y="2826864"/>
                </a:lnTo>
                <a:lnTo>
                  <a:pt x="1764645" y="2804136"/>
                </a:lnTo>
                <a:lnTo>
                  <a:pt x="1872440" y="2772952"/>
                </a:lnTo>
                <a:lnTo>
                  <a:pt x="1976539" y="2733678"/>
                </a:lnTo>
                <a:lnTo>
                  <a:pt x="2076576" y="2686679"/>
                </a:lnTo>
                <a:lnTo>
                  <a:pt x="2172184" y="2632323"/>
                </a:lnTo>
                <a:lnTo>
                  <a:pt x="2262997" y="2570976"/>
                </a:lnTo>
                <a:lnTo>
                  <a:pt x="2348649" y="2503002"/>
                </a:lnTo>
                <a:lnTo>
                  <a:pt x="2428774" y="2428770"/>
                </a:lnTo>
                <a:lnTo>
                  <a:pt x="2503007" y="2348644"/>
                </a:lnTo>
                <a:lnTo>
                  <a:pt x="2570979" y="2262991"/>
                </a:lnTo>
                <a:lnTo>
                  <a:pt x="2632326" y="2172178"/>
                </a:lnTo>
                <a:lnTo>
                  <a:pt x="2686682" y="2076570"/>
                </a:lnTo>
                <a:lnTo>
                  <a:pt x="2733679" y="1976534"/>
                </a:lnTo>
                <a:lnTo>
                  <a:pt x="2772953" y="1872435"/>
                </a:lnTo>
                <a:lnTo>
                  <a:pt x="2804137" y="1764641"/>
                </a:lnTo>
                <a:lnTo>
                  <a:pt x="2826864" y="1653516"/>
                </a:lnTo>
                <a:lnTo>
                  <a:pt x="2840769" y="1539428"/>
                </a:lnTo>
                <a:lnTo>
                  <a:pt x="2845485" y="1422742"/>
                </a:lnTo>
                <a:lnTo>
                  <a:pt x="2840769" y="1306055"/>
                </a:lnTo>
                <a:lnTo>
                  <a:pt x="2826864" y="1191966"/>
                </a:lnTo>
                <a:lnTo>
                  <a:pt x="2804137" y="1080840"/>
                </a:lnTo>
                <a:lnTo>
                  <a:pt x="2772953" y="973045"/>
                </a:lnTo>
                <a:lnTo>
                  <a:pt x="2733679" y="868946"/>
                </a:lnTo>
                <a:lnTo>
                  <a:pt x="2686682" y="768909"/>
                </a:lnTo>
                <a:lnTo>
                  <a:pt x="2632326" y="673301"/>
                </a:lnTo>
                <a:lnTo>
                  <a:pt x="2570979" y="582488"/>
                </a:lnTo>
                <a:lnTo>
                  <a:pt x="2503007" y="496836"/>
                </a:lnTo>
                <a:lnTo>
                  <a:pt x="2428774" y="416710"/>
                </a:lnTo>
                <a:lnTo>
                  <a:pt x="2348649" y="342478"/>
                </a:lnTo>
                <a:lnTo>
                  <a:pt x="2262997" y="274506"/>
                </a:lnTo>
                <a:lnTo>
                  <a:pt x="2172184" y="213158"/>
                </a:lnTo>
                <a:lnTo>
                  <a:pt x="2076576" y="158803"/>
                </a:lnTo>
                <a:lnTo>
                  <a:pt x="1976539" y="111805"/>
                </a:lnTo>
                <a:lnTo>
                  <a:pt x="1872440" y="72532"/>
                </a:lnTo>
                <a:lnTo>
                  <a:pt x="1764645" y="41348"/>
                </a:lnTo>
                <a:lnTo>
                  <a:pt x="1653519" y="18621"/>
                </a:lnTo>
                <a:lnTo>
                  <a:pt x="1539430" y="4716"/>
                </a:lnTo>
                <a:lnTo>
                  <a:pt x="1422742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5682" y="3780183"/>
            <a:ext cx="2827655" cy="2827655"/>
          </a:xfrm>
          <a:custGeom>
            <a:avLst/>
            <a:gdLst/>
            <a:ahLst/>
            <a:cxnLst/>
            <a:rect l="l" t="t" r="r" b="b"/>
            <a:pathLst>
              <a:path w="2827654" h="2827654">
                <a:moveTo>
                  <a:pt x="1413548" y="0"/>
                </a:moveTo>
                <a:lnTo>
                  <a:pt x="1297615" y="4685"/>
                </a:lnTo>
                <a:lnTo>
                  <a:pt x="1184263" y="18500"/>
                </a:lnTo>
                <a:lnTo>
                  <a:pt x="1073855" y="41081"/>
                </a:lnTo>
                <a:lnTo>
                  <a:pt x="966757" y="72063"/>
                </a:lnTo>
                <a:lnTo>
                  <a:pt x="863331" y="111083"/>
                </a:lnTo>
                <a:lnTo>
                  <a:pt x="763941" y="157777"/>
                </a:lnTo>
                <a:lnTo>
                  <a:pt x="668951" y="211781"/>
                </a:lnTo>
                <a:lnTo>
                  <a:pt x="578724" y="272732"/>
                </a:lnTo>
                <a:lnTo>
                  <a:pt x="493625" y="340266"/>
                </a:lnTo>
                <a:lnTo>
                  <a:pt x="414018" y="414018"/>
                </a:lnTo>
                <a:lnTo>
                  <a:pt x="340266" y="493625"/>
                </a:lnTo>
                <a:lnTo>
                  <a:pt x="272732" y="578724"/>
                </a:lnTo>
                <a:lnTo>
                  <a:pt x="211781" y="668951"/>
                </a:lnTo>
                <a:lnTo>
                  <a:pt x="157777" y="763941"/>
                </a:lnTo>
                <a:lnTo>
                  <a:pt x="111083" y="863331"/>
                </a:lnTo>
                <a:lnTo>
                  <a:pt x="72063" y="966757"/>
                </a:lnTo>
                <a:lnTo>
                  <a:pt x="41081" y="1073855"/>
                </a:lnTo>
                <a:lnTo>
                  <a:pt x="18500" y="1184263"/>
                </a:lnTo>
                <a:lnTo>
                  <a:pt x="4685" y="1297615"/>
                </a:lnTo>
                <a:lnTo>
                  <a:pt x="0" y="1413548"/>
                </a:lnTo>
                <a:lnTo>
                  <a:pt x="4685" y="1529481"/>
                </a:lnTo>
                <a:lnTo>
                  <a:pt x="18500" y="1642833"/>
                </a:lnTo>
                <a:lnTo>
                  <a:pt x="41081" y="1753240"/>
                </a:lnTo>
                <a:lnTo>
                  <a:pt x="72063" y="1860338"/>
                </a:lnTo>
                <a:lnTo>
                  <a:pt x="111083" y="1963765"/>
                </a:lnTo>
                <a:lnTo>
                  <a:pt x="157777" y="2063155"/>
                </a:lnTo>
                <a:lnTo>
                  <a:pt x="211781" y="2158145"/>
                </a:lnTo>
                <a:lnTo>
                  <a:pt x="272732" y="2248371"/>
                </a:lnTo>
                <a:lnTo>
                  <a:pt x="340266" y="2333470"/>
                </a:lnTo>
                <a:lnTo>
                  <a:pt x="414018" y="2413077"/>
                </a:lnTo>
                <a:lnTo>
                  <a:pt x="493625" y="2486830"/>
                </a:lnTo>
                <a:lnTo>
                  <a:pt x="578724" y="2554363"/>
                </a:lnTo>
                <a:lnTo>
                  <a:pt x="668951" y="2615314"/>
                </a:lnTo>
                <a:lnTo>
                  <a:pt x="763941" y="2669318"/>
                </a:lnTo>
                <a:lnTo>
                  <a:pt x="863331" y="2716012"/>
                </a:lnTo>
                <a:lnTo>
                  <a:pt x="966757" y="2755032"/>
                </a:lnTo>
                <a:lnTo>
                  <a:pt x="1073855" y="2786014"/>
                </a:lnTo>
                <a:lnTo>
                  <a:pt x="1184263" y="2808595"/>
                </a:lnTo>
                <a:lnTo>
                  <a:pt x="1297615" y="2822410"/>
                </a:lnTo>
                <a:lnTo>
                  <a:pt x="1413548" y="2827096"/>
                </a:lnTo>
                <a:lnTo>
                  <a:pt x="1529481" y="2822410"/>
                </a:lnTo>
                <a:lnTo>
                  <a:pt x="1642833" y="2808595"/>
                </a:lnTo>
                <a:lnTo>
                  <a:pt x="1753240" y="2786014"/>
                </a:lnTo>
                <a:lnTo>
                  <a:pt x="1860338" y="2755032"/>
                </a:lnTo>
                <a:lnTo>
                  <a:pt x="1963765" y="2716012"/>
                </a:lnTo>
                <a:lnTo>
                  <a:pt x="2063155" y="2669318"/>
                </a:lnTo>
                <a:lnTo>
                  <a:pt x="2158145" y="2615314"/>
                </a:lnTo>
                <a:lnTo>
                  <a:pt x="2248371" y="2554363"/>
                </a:lnTo>
                <a:lnTo>
                  <a:pt x="2333470" y="2486830"/>
                </a:lnTo>
                <a:lnTo>
                  <a:pt x="2413077" y="2413077"/>
                </a:lnTo>
                <a:lnTo>
                  <a:pt x="2486830" y="2333470"/>
                </a:lnTo>
                <a:lnTo>
                  <a:pt x="2554363" y="2248371"/>
                </a:lnTo>
                <a:lnTo>
                  <a:pt x="2615314" y="2158145"/>
                </a:lnTo>
                <a:lnTo>
                  <a:pt x="2669318" y="2063155"/>
                </a:lnTo>
                <a:lnTo>
                  <a:pt x="2716012" y="1963765"/>
                </a:lnTo>
                <a:lnTo>
                  <a:pt x="2755032" y="1860338"/>
                </a:lnTo>
                <a:lnTo>
                  <a:pt x="2786014" y="1753240"/>
                </a:lnTo>
                <a:lnTo>
                  <a:pt x="2808595" y="1642833"/>
                </a:lnTo>
                <a:lnTo>
                  <a:pt x="2822410" y="1529481"/>
                </a:lnTo>
                <a:lnTo>
                  <a:pt x="2827096" y="1413548"/>
                </a:lnTo>
                <a:lnTo>
                  <a:pt x="2822410" y="1297615"/>
                </a:lnTo>
                <a:lnTo>
                  <a:pt x="2808595" y="1184263"/>
                </a:lnTo>
                <a:lnTo>
                  <a:pt x="2786014" y="1073855"/>
                </a:lnTo>
                <a:lnTo>
                  <a:pt x="2755032" y="966757"/>
                </a:lnTo>
                <a:lnTo>
                  <a:pt x="2716012" y="863331"/>
                </a:lnTo>
                <a:lnTo>
                  <a:pt x="2669318" y="763941"/>
                </a:lnTo>
                <a:lnTo>
                  <a:pt x="2615314" y="668951"/>
                </a:lnTo>
                <a:lnTo>
                  <a:pt x="2554363" y="578724"/>
                </a:lnTo>
                <a:lnTo>
                  <a:pt x="2486830" y="493625"/>
                </a:lnTo>
                <a:lnTo>
                  <a:pt x="2413077" y="414018"/>
                </a:lnTo>
                <a:lnTo>
                  <a:pt x="2333470" y="340266"/>
                </a:lnTo>
                <a:lnTo>
                  <a:pt x="2248371" y="272732"/>
                </a:lnTo>
                <a:lnTo>
                  <a:pt x="2158145" y="211781"/>
                </a:lnTo>
                <a:lnTo>
                  <a:pt x="2063155" y="157777"/>
                </a:lnTo>
                <a:lnTo>
                  <a:pt x="1963765" y="111083"/>
                </a:lnTo>
                <a:lnTo>
                  <a:pt x="1860338" y="72063"/>
                </a:lnTo>
                <a:lnTo>
                  <a:pt x="1753240" y="41081"/>
                </a:lnTo>
                <a:lnTo>
                  <a:pt x="1642833" y="18500"/>
                </a:lnTo>
                <a:lnTo>
                  <a:pt x="1529481" y="4685"/>
                </a:lnTo>
                <a:lnTo>
                  <a:pt x="1413548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45681" y="3780187"/>
            <a:ext cx="2827096" cy="282708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12786" y="6875596"/>
            <a:ext cx="1924050" cy="684530"/>
          </a:xfrm>
          <a:custGeom>
            <a:avLst/>
            <a:gdLst/>
            <a:ahLst/>
            <a:cxnLst/>
            <a:rect l="l" t="t" r="r" b="b"/>
            <a:pathLst>
              <a:path w="1924050" h="684529">
                <a:moveTo>
                  <a:pt x="1923965" y="0"/>
                </a:moveTo>
                <a:lnTo>
                  <a:pt x="563858" y="302539"/>
                </a:lnTo>
                <a:lnTo>
                  <a:pt x="0" y="684402"/>
                </a:lnTo>
                <a:lnTo>
                  <a:pt x="665941" y="684402"/>
                </a:lnTo>
                <a:lnTo>
                  <a:pt x="1923965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983930" y="6535008"/>
            <a:ext cx="1705610" cy="1025525"/>
          </a:xfrm>
          <a:custGeom>
            <a:avLst/>
            <a:gdLst/>
            <a:ahLst/>
            <a:cxnLst/>
            <a:rect l="l" t="t" r="r" b="b"/>
            <a:pathLst>
              <a:path w="1705609" h="1025525">
                <a:moveTo>
                  <a:pt x="0" y="0"/>
                </a:moveTo>
                <a:lnTo>
                  <a:pt x="287274" y="24803"/>
                </a:lnTo>
                <a:lnTo>
                  <a:pt x="1236896" y="1024991"/>
                </a:lnTo>
                <a:lnTo>
                  <a:pt x="1705584" y="1024991"/>
                </a:lnTo>
                <a:lnTo>
                  <a:pt x="1705584" y="147167"/>
                </a:lnTo>
                <a:lnTo>
                  <a:pt x="0" y="0"/>
                </a:lnTo>
              </a:path>
            </a:pathLst>
          </a:custGeom>
          <a:solidFill>
            <a:srgbClr val="F0A15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36750" y="5844556"/>
            <a:ext cx="3589020" cy="1715770"/>
          </a:xfrm>
          <a:custGeom>
            <a:avLst/>
            <a:gdLst/>
            <a:ahLst/>
            <a:cxnLst/>
            <a:rect l="l" t="t" r="r" b="b"/>
            <a:pathLst>
              <a:path w="3589020" h="1715770">
                <a:moveTo>
                  <a:pt x="609003" y="0"/>
                </a:moveTo>
                <a:lnTo>
                  <a:pt x="0" y="1031036"/>
                </a:lnTo>
                <a:lnTo>
                  <a:pt x="2572586" y="1715443"/>
                </a:lnTo>
                <a:lnTo>
                  <a:pt x="3588468" y="1715443"/>
                </a:lnTo>
                <a:lnTo>
                  <a:pt x="609003" y="0"/>
                </a:lnTo>
                <a:close/>
              </a:path>
            </a:pathLst>
          </a:custGeom>
          <a:solidFill>
            <a:srgbClr val="ED701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36750" y="5844556"/>
            <a:ext cx="609600" cy="1193165"/>
          </a:xfrm>
          <a:custGeom>
            <a:avLst/>
            <a:gdLst/>
            <a:ahLst/>
            <a:cxnLst/>
            <a:rect l="l" t="t" r="r" b="b"/>
            <a:pathLst>
              <a:path w="609600" h="1193165">
                <a:moveTo>
                  <a:pt x="609003" y="0"/>
                </a:moveTo>
                <a:lnTo>
                  <a:pt x="0" y="1031036"/>
                </a:lnTo>
                <a:lnTo>
                  <a:pt x="609003" y="1193063"/>
                </a:lnTo>
                <a:lnTo>
                  <a:pt x="609003" y="0"/>
                </a:lnTo>
                <a:close/>
              </a:path>
            </a:pathLst>
          </a:custGeom>
          <a:solidFill>
            <a:srgbClr val="BD512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36466" y="5844559"/>
            <a:ext cx="4009390" cy="1715770"/>
          </a:xfrm>
          <a:custGeom>
            <a:avLst/>
            <a:gdLst/>
            <a:ahLst/>
            <a:cxnLst/>
            <a:rect l="l" t="t" r="r" b="b"/>
            <a:pathLst>
              <a:path w="4009390" h="1715770">
                <a:moveTo>
                  <a:pt x="4009288" y="0"/>
                </a:moveTo>
                <a:lnTo>
                  <a:pt x="0" y="1715439"/>
                </a:lnTo>
                <a:lnTo>
                  <a:pt x="323150" y="1715439"/>
                </a:lnTo>
                <a:lnTo>
                  <a:pt x="3400285" y="1031036"/>
                </a:lnTo>
                <a:lnTo>
                  <a:pt x="4009288" y="0"/>
                </a:lnTo>
                <a:close/>
              </a:path>
            </a:pathLst>
          </a:custGeom>
          <a:solidFill>
            <a:srgbClr val="D6602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79510" y="6228002"/>
            <a:ext cx="2810510" cy="356235"/>
          </a:xfrm>
          <a:custGeom>
            <a:avLst/>
            <a:gdLst/>
            <a:ahLst/>
            <a:cxnLst/>
            <a:rect l="l" t="t" r="r" b="b"/>
            <a:pathLst>
              <a:path w="2810509" h="356234">
                <a:moveTo>
                  <a:pt x="2810002" y="0"/>
                </a:moveTo>
                <a:lnTo>
                  <a:pt x="0" y="113398"/>
                </a:lnTo>
                <a:lnTo>
                  <a:pt x="2810002" y="355854"/>
                </a:lnTo>
                <a:lnTo>
                  <a:pt x="2810002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59686" y="7178110"/>
            <a:ext cx="1716985" cy="3818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879498" y="6439720"/>
            <a:ext cx="2341336" cy="11202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78725" y="6875594"/>
            <a:ext cx="3830954" cy="684530"/>
          </a:xfrm>
          <a:custGeom>
            <a:avLst/>
            <a:gdLst/>
            <a:ahLst/>
            <a:cxnLst/>
            <a:rect l="l" t="t" r="r" b="b"/>
            <a:pathLst>
              <a:path w="3830954" h="684529">
                <a:moveTo>
                  <a:pt x="1258029" y="0"/>
                </a:moveTo>
                <a:lnTo>
                  <a:pt x="0" y="684405"/>
                </a:lnTo>
                <a:lnTo>
                  <a:pt x="3830616" y="684405"/>
                </a:lnTo>
                <a:lnTo>
                  <a:pt x="1258029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07851" y="7281037"/>
            <a:ext cx="1649095" cy="279400"/>
          </a:xfrm>
          <a:custGeom>
            <a:avLst/>
            <a:gdLst/>
            <a:ahLst/>
            <a:cxnLst/>
            <a:rect l="l" t="t" r="r" b="b"/>
            <a:pathLst>
              <a:path w="1649095" h="279400">
                <a:moveTo>
                  <a:pt x="1648694" y="0"/>
                </a:moveTo>
                <a:lnTo>
                  <a:pt x="0" y="278961"/>
                </a:lnTo>
                <a:lnTo>
                  <a:pt x="1000061" y="278961"/>
                </a:lnTo>
                <a:lnTo>
                  <a:pt x="1648694" y="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233708" y="562924"/>
            <a:ext cx="5458291" cy="36541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0" y="338709"/>
            <a:ext cx="6322060" cy="609600"/>
          </a:xfrm>
          <a:custGeom>
            <a:avLst/>
            <a:gdLst/>
            <a:ahLst/>
            <a:cxnLst/>
            <a:rect l="l" t="t" r="r" b="b"/>
            <a:pathLst>
              <a:path w="6322060" h="609600">
                <a:moveTo>
                  <a:pt x="0" y="609460"/>
                </a:moveTo>
                <a:lnTo>
                  <a:pt x="0" y="0"/>
                </a:lnTo>
                <a:lnTo>
                  <a:pt x="6321868" y="0"/>
                </a:lnTo>
                <a:lnTo>
                  <a:pt x="6321868" y="609460"/>
                </a:lnTo>
                <a:lnTo>
                  <a:pt x="0" y="609460"/>
                </a:lnTo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321862" y="338709"/>
            <a:ext cx="280035" cy="609600"/>
          </a:xfrm>
          <a:custGeom>
            <a:avLst/>
            <a:gdLst/>
            <a:ahLst/>
            <a:cxnLst/>
            <a:rect l="l" t="t" r="r" b="b"/>
            <a:pathLst>
              <a:path w="280034" h="609600">
                <a:moveTo>
                  <a:pt x="0" y="0"/>
                </a:moveTo>
                <a:lnTo>
                  <a:pt x="279831" y="0"/>
                </a:lnTo>
                <a:lnTo>
                  <a:pt x="279831" y="609460"/>
                </a:lnTo>
                <a:lnTo>
                  <a:pt x="0" y="609460"/>
                </a:lnTo>
                <a:lnTo>
                  <a:pt x="0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8480" y="6940367"/>
            <a:ext cx="723265" cy="396875"/>
          </a:xfrm>
          <a:custGeom>
            <a:avLst/>
            <a:gdLst/>
            <a:ahLst/>
            <a:cxnLst/>
            <a:rect l="l" t="t" r="r" b="b"/>
            <a:pathLst>
              <a:path w="723265" h="396875">
                <a:moveTo>
                  <a:pt x="660314" y="0"/>
                </a:moveTo>
                <a:lnTo>
                  <a:pt x="617622" y="5454"/>
                </a:lnTo>
                <a:lnTo>
                  <a:pt x="563526" y="21719"/>
                </a:lnTo>
                <a:lnTo>
                  <a:pt x="500381" y="47478"/>
                </a:lnTo>
                <a:lnTo>
                  <a:pt x="430544" y="81418"/>
                </a:lnTo>
                <a:lnTo>
                  <a:pt x="393786" y="101082"/>
                </a:lnTo>
                <a:lnTo>
                  <a:pt x="356373" y="122223"/>
                </a:lnTo>
                <a:lnTo>
                  <a:pt x="318398" y="144788"/>
                </a:lnTo>
                <a:lnTo>
                  <a:pt x="280223" y="168577"/>
                </a:lnTo>
                <a:lnTo>
                  <a:pt x="242143" y="193425"/>
                </a:lnTo>
                <a:lnTo>
                  <a:pt x="204451" y="219167"/>
                </a:lnTo>
                <a:lnTo>
                  <a:pt x="167444" y="245639"/>
                </a:lnTo>
                <a:lnTo>
                  <a:pt x="131414" y="272677"/>
                </a:lnTo>
                <a:lnTo>
                  <a:pt x="96658" y="300116"/>
                </a:lnTo>
                <a:lnTo>
                  <a:pt x="63469" y="327792"/>
                </a:lnTo>
                <a:lnTo>
                  <a:pt x="32142" y="355540"/>
                </a:lnTo>
                <a:lnTo>
                  <a:pt x="2971" y="383197"/>
                </a:lnTo>
                <a:lnTo>
                  <a:pt x="0" y="388708"/>
                </a:lnTo>
                <a:lnTo>
                  <a:pt x="2362" y="394741"/>
                </a:lnTo>
                <a:lnTo>
                  <a:pt x="5067" y="396608"/>
                </a:lnTo>
                <a:lnTo>
                  <a:pt x="94640" y="396608"/>
                </a:lnTo>
                <a:lnTo>
                  <a:pt x="113455" y="375667"/>
                </a:lnTo>
                <a:lnTo>
                  <a:pt x="133877" y="353498"/>
                </a:lnTo>
                <a:lnTo>
                  <a:pt x="179054" y="306489"/>
                </a:lnTo>
                <a:lnTo>
                  <a:pt x="229191" y="257610"/>
                </a:lnTo>
                <a:lnTo>
                  <a:pt x="283304" y="208889"/>
                </a:lnTo>
                <a:lnTo>
                  <a:pt x="340412" y="162353"/>
                </a:lnTo>
                <a:lnTo>
                  <a:pt x="399534" y="120030"/>
                </a:lnTo>
                <a:lnTo>
                  <a:pt x="459688" y="83948"/>
                </a:lnTo>
                <a:lnTo>
                  <a:pt x="519892" y="56135"/>
                </a:lnTo>
                <a:lnTo>
                  <a:pt x="579164" y="38618"/>
                </a:lnTo>
                <a:lnTo>
                  <a:pt x="636524" y="33426"/>
                </a:lnTo>
                <a:lnTo>
                  <a:pt x="701865" y="33426"/>
                </a:lnTo>
                <a:lnTo>
                  <a:pt x="696167" y="23721"/>
                </a:lnTo>
                <a:lnTo>
                  <a:pt x="688923" y="14784"/>
                </a:lnTo>
                <a:lnTo>
                  <a:pt x="680579" y="7707"/>
                </a:lnTo>
                <a:lnTo>
                  <a:pt x="671066" y="2706"/>
                </a:lnTo>
                <a:lnTo>
                  <a:pt x="660314" y="0"/>
                </a:lnTo>
                <a:close/>
              </a:path>
              <a:path w="723265" h="396875">
                <a:moveTo>
                  <a:pt x="701865" y="33426"/>
                </a:moveTo>
                <a:lnTo>
                  <a:pt x="636524" y="33426"/>
                </a:lnTo>
                <a:lnTo>
                  <a:pt x="648002" y="35229"/>
                </a:lnTo>
                <a:lnTo>
                  <a:pt x="657147" y="39691"/>
                </a:lnTo>
                <a:lnTo>
                  <a:pt x="674474" y="77996"/>
                </a:lnTo>
                <a:lnTo>
                  <a:pt x="675009" y="91150"/>
                </a:lnTo>
                <a:lnTo>
                  <a:pt x="674433" y="105120"/>
                </a:lnTo>
                <a:lnTo>
                  <a:pt x="668069" y="148861"/>
                </a:lnTo>
                <a:lnTo>
                  <a:pt x="662241" y="175501"/>
                </a:lnTo>
                <a:lnTo>
                  <a:pt x="662724" y="177812"/>
                </a:lnTo>
                <a:lnTo>
                  <a:pt x="665708" y="181686"/>
                </a:lnTo>
                <a:lnTo>
                  <a:pt x="667778" y="182714"/>
                </a:lnTo>
                <a:lnTo>
                  <a:pt x="722998" y="182702"/>
                </a:lnTo>
                <a:lnTo>
                  <a:pt x="723276" y="168577"/>
                </a:lnTo>
                <a:lnTo>
                  <a:pt x="723162" y="148861"/>
                </a:lnTo>
                <a:lnTo>
                  <a:pt x="720393" y="104243"/>
                </a:lnTo>
                <a:lnTo>
                  <a:pt x="711987" y="59520"/>
                </a:lnTo>
                <a:lnTo>
                  <a:pt x="702379" y="34301"/>
                </a:lnTo>
                <a:lnTo>
                  <a:pt x="701865" y="33426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47735" y="7146549"/>
            <a:ext cx="243204" cy="190500"/>
          </a:xfrm>
          <a:custGeom>
            <a:avLst/>
            <a:gdLst/>
            <a:ahLst/>
            <a:cxnLst/>
            <a:rect l="l" t="t" r="r" b="b"/>
            <a:pathLst>
              <a:path w="243205" h="190500">
                <a:moveTo>
                  <a:pt x="108407" y="0"/>
                </a:moveTo>
                <a:lnTo>
                  <a:pt x="58813" y="0"/>
                </a:lnTo>
                <a:lnTo>
                  <a:pt x="56845" y="1041"/>
                </a:lnTo>
                <a:lnTo>
                  <a:pt x="54165" y="4724"/>
                </a:lnTo>
                <a:lnTo>
                  <a:pt x="53847" y="6819"/>
                </a:lnTo>
                <a:lnTo>
                  <a:pt x="90931" y="94843"/>
                </a:lnTo>
                <a:lnTo>
                  <a:pt x="90246" y="97510"/>
                </a:lnTo>
                <a:lnTo>
                  <a:pt x="723" y="182435"/>
                </a:lnTo>
                <a:lnTo>
                  <a:pt x="0" y="184810"/>
                </a:lnTo>
                <a:lnTo>
                  <a:pt x="1282" y="189115"/>
                </a:lnTo>
                <a:lnTo>
                  <a:pt x="3098" y="190423"/>
                </a:lnTo>
                <a:lnTo>
                  <a:pt x="52946" y="190423"/>
                </a:lnTo>
                <a:lnTo>
                  <a:pt x="54533" y="189750"/>
                </a:lnTo>
                <a:lnTo>
                  <a:pt x="105105" y="140627"/>
                </a:lnTo>
                <a:lnTo>
                  <a:pt x="106959" y="139954"/>
                </a:lnTo>
                <a:lnTo>
                  <a:pt x="171183" y="139954"/>
                </a:lnTo>
                <a:lnTo>
                  <a:pt x="151599" y="97739"/>
                </a:lnTo>
                <a:lnTo>
                  <a:pt x="152234" y="95008"/>
                </a:lnTo>
                <a:lnTo>
                  <a:pt x="196529" y="52133"/>
                </a:lnTo>
                <a:lnTo>
                  <a:pt x="136207" y="52133"/>
                </a:lnTo>
                <a:lnTo>
                  <a:pt x="132346" y="51765"/>
                </a:lnTo>
                <a:lnTo>
                  <a:pt x="130886" y="50723"/>
                </a:lnTo>
                <a:lnTo>
                  <a:pt x="110096" y="1079"/>
                </a:lnTo>
                <a:lnTo>
                  <a:pt x="108407" y="0"/>
                </a:lnTo>
                <a:close/>
              </a:path>
              <a:path w="243205" h="190500">
                <a:moveTo>
                  <a:pt x="171183" y="139954"/>
                </a:moveTo>
                <a:lnTo>
                  <a:pt x="106959" y="139954"/>
                </a:lnTo>
                <a:lnTo>
                  <a:pt x="110756" y="140360"/>
                </a:lnTo>
                <a:lnTo>
                  <a:pt x="112179" y="141376"/>
                </a:lnTo>
                <a:lnTo>
                  <a:pt x="132473" y="189344"/>
                </a:lnTo>
                <a:lnTo>
                  <a:pt x="134162" y="190423"/>
                </a:lnTo>
                <a:lnTo>
                  <a:pt x="186410" y="190423"/>
                </a:lnTo>
                <a:lnTo>
                  <a:pt x="188417" y="189344"/>
                </a:lnTo>
                <a:lnTo>
                  <a:pt x="191071" y="185572"/>
                </a:lnTo>
                <a:lnTo>
                  <a:pt x="191350" y="183426"/>
                </a:lnTo>
                <a:lnTo>
                  <a:pt x="171183" y="139954"/>
                </a:lnTo>
                <a:close/>
              </a:path>
              <a:path w="243205" h="190500">
                <a:moveTo>
                  <a:pt x="239788" y="0"/>
                </a:moveTo>
                <a:lnTo>
                  <a:pt x="189649" y="0"/>
                </a:lnTo>
                <a:lnTo>
                  <a:pt x="188023" y="711"/>
                </a:lnTo>
                <a:lnTo>
                  <a:pt x="138074" y="51396"/>
                </a:lnTo>
                <a:lnTo>
                  <a:pt x="136207" y="52133"/>
                </a:lnTo>
                <a:lnTo>
                  <a:pt x="196529" y="52133"/>
                </a:lnTo>
                <a:lnTo>
                  <a:pt x="242201" y="7924"/>
                </a:lnTo>
                <a:lnTo>
                  <a:pt x="242912" y="5562"/>
                </a:lnTo>
                <a:lnTo>
                  <a:pt x="241604" y="1295"/>
                </a:lnTo>
                <a:lnTo>
                  <a:pt x="239788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51750" y="7146545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10" h="190500">
                <a:moveTo>
                  <a:pt x="58099" y="0"/>
                </a:moveTo>
                <a:lnTo>
                  <a:pt x="55369" y="2095"/>
                </a:lnTo>
                <a:lnTo>
                  <a:pt x="45513" y="35737"/>
                </a:lnTo>
                <a:lnTo>
                  <a:pt x="45742" y="37337"/>
                </a:lnTo>
                <a:lnTo>
                  <a:pt x="47647" y="39992"/>
                </a:lnTo>
                <a:lnTo>
                  <a:pt x="49057" y="40678"/>
                </a:lnTo>
                <a:lnTo>
                  <a:pt x="140157" y="40875"/>
                </a:lnTo>
                <a:lnTo>
                  <a:pt x="154337" y="43065"/>
                </a:lnTo>
                <a:lnTo>
                  <a:pt x="162430" y="47650"/>
                </a:lnTo>
                <a:lnTo>
                  <a:pt x="165922" y="51638"/>
                </a:lnTo>
                <a:lnTo>
                  <a:pt x="166468" y="58915"/>
                </a:lnTo>
                <a:lnTo>
                  <a:pt x="163357" y="72402"/>
                </a:lnTo>
                <a:lnTo>
                  <a:pt x="160512" y="74714"/>
                </a:lnTo>
                <a:lnTo>
                  <a:pt x="87303" y="74882"/>
                </a:lnTo>
                <a:lnTo>
                  <a:pt x="73251" y="75732"/>
                </a:lnTo>
                <a:lnTo>
                  <a:pt x="30913" y="91684"/>
                </a:lnTo>
                <a:lnTo>
                  <a:pt x="7104" y="122918"/>
                </a:lnTo>
                <a:lnTo>
                  <a:pt x="0" y="149745"/>
                </a:lnTo>
                <a:lnTo>
                  <a:pt x="788" y="162127"/>
                </a:lnTo>
                <a:lnTo>
                  <a:pt x="31554" y="188924"/>
                </a:lnTo>
                <a:lnTo>
                  <a:pt x="70659" y="190436"/>
                </a:lnTo>
                <a:lnTo>
                  <a:pt x="178978" y="190436"/>
                </a:lnTo>
                <a:lnTo>
                  <a:pt x="181708" y="188328"/>
                </a:lnTo>
                <a:lnTo>
                  <a:pt x="193039" y="149745"/>
                </a:lnTo>
                <a:lnTo>
                  <a:pt x="69796" y="149745"/>
                </a:lnTo>
                <a:lnTo>
                  <a:pt x="62874" y="148437"/>
                </a:lnTo>
                <a:lnTo>
                  <a:pt x="59318" y="145897"/>
                </a:lnTo>
                <a:lnTo>
                  <a:pt x="55826" y="143357"/>
                </a:lnTo>
                <a:lnTo>
                  <a:pt x="54962" y="138988"/>
                </a:lnTo>
                <a:lnTo>
                  <a:pt x="58353" y="127380"/>
                </a:lnTo>
                <a:lnTo>
                  <a:pt x="61363" y="123151"/>
                </a:lnTo>
                <a:lnTo>
                  <a:pt x="70215" y="116763"/>
                </a:lnTo>
                <a:lnTo>
                  <a:pt x="75422" y="115188"/>
                </a:lnTo>
                <a:lnTo>
                  <a:pt x="203187" y="115188"/>
                </a:lnTo>
                <a:lnTo>
                  <a:pt x="213303" y="80741"/>
                </a:lnTo>
                <a:lnTo>
                  <a:pt x="217502" y="64481"/>
                </a:lnTo>
                <a:lnTo>
                  <a:pt x="219398" y="50011"/>
                </a:lnTo>
                <a:lnTo>
                  <a:pt x="218989" y="37333"/>
                </a:lnTo>
                <a:lnTo>
                  <a:pt x="194294" y="4559"/>
                </a:lnTo>
                <a:lnTo>
                  <a:pt x="160875" y="121"/>
                </a:lnTo>
                <a:lnTo>
                  <a:pt x="58099" y="0"/>
                </a:lnTo>
                <a:close/>
              </a:path>
              <a:path w="219710" h="190500">
                <a:moveTo>
                  <a:pt x="203187" y="115188"/>
                </a:moveTo>
                <a:lnTo>
                  <a:pt x="81429" y="115188"/>
                </a:lnTo>
                <a:lnTo>
                  <a:pt x="90103" y="115392"/>
                </a:lnTo>
                <a:lnTo>
                  <a:pt x="145742" y="115392"/>
                </a:lnTo>
                <a:lnTo>
                  <a:pt x="147151" y="116077"/>
                </a:lnTo>
                <a:lnTo>
                  <a:pt x="149056" y="118732"/>
                </a:lnTo>
                <a:lnTo>
                  <a:pt x="149285" y="120332"/>
                </a:lnTo>
                <a:lnTo>
                  <a:pt x="141271" y="147650"/>
                </a:lnTo>
                <a:lnTo>
                  <a:pt x="138554" y="149745"/>
                </a:lnTo>
                <a:lnTo>
                  <a:pt x="193039" y="149745"/>
                </a:lnTo>
                <a:lnTo>
                  <a:pt x="203187" y="115188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83350" y="7146543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5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5" h="190500">
                <a:moveTo>
                  <a:pt x="202323" y="0"/>
                </a:moveTo>
                <a:lnTo>
                  <a:pt x="12573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4" y="40640"/>
                </a:lnTo>
                <a:lnTo>
                  <a:pt x="196024" y="38544"/>
                </a:lnTo>
                <a:lnTo>
                  <a:pt x="205867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76291" y="7146543"/>
            <a:ext cx="122555" cy="190500"/>
          </a:xfrm>
          <a:custGeom>
            <a:avLst/>
            <a:gdLst/>
            <a:ahLst/>
            <a:cxnLst/>
            <a:rect l="l" t="t" r="r" b="b"/>
            <a:pathLst>
              <a:path w="122555" h="190500">
                <a:moveTo>
                  <a:pt x="121958" y="40640"/>
                </a:moveTo>
                <a:lnTo>
                  <a:pt x="66332" y="40640"/>
                </a:lnTo>
                <a:lnTo>
                  <a:pt x="67741" y="41325"/>
                </a:lnTo>
                <a:lnTo>
                  <a:pt x="69646" y="43980"/>
                </a:lnTo>
                <a:lnTo>
                  <a:pt x="69875" y="45580"/>
                </a:lnTo>
                <a:lnTo>
                  <a:pt x="28879" y="185496"/>
                </a:lnTo>
                <a:lnTo>
                  <a:pt x="29108" y="187083"/>
                </a:lnTo>
                <a:lnTo>
                  <a:pt x="31013" y="189738"/>
                </a:lnTo>
                <a:lnTo>
                  <a:pt x="32423" y="190436"/>
                </a:lnTo>
                <a:lnTo>
                  <a:pt x="73837" y="190436"/>
                </a:lnTo>
                <a:lnTo>
                  <a:pt x="76555" y="188341"/>
                </a:lnTo>
                <a:lnTo>
                  <a:pt x="119227" y="42735"/>
                </a:lnTo>
                <a:lnTo>
                  <a:pt x="121958" y="40640"/>
                </a:lnTo>
                <a:close/>
              </a:path>
              <a:path w="122555" h="190500">
                <a:moveTo>
                  <a:pt x="202323" y="0"/>
                </a:moveTo>
                <a:lnTo>
                  <a:pt x="12572" y="0"/>
                </a:lnTo>
                <a:lnTo>
                  <a:pt x="9842" y="2095"/>
                </a:lnTo>
                <a:lnTo>
                  <a:pt x="0" y="35699"/>
                </a:lnTo>
                <a:lnTo>
                  <a:pt x="228" y="37299"/>
                </a:lnTo>
                <a:lnTo>
                  <a:pt x="2133" y="39954"/>
                </a:lnTo>
                <a:lnTo>
                  <a:pt x="3543" y="40640"/>
                </a:lnTo>
                <a:lnTo>
                  <a:pt x="193293" y="40640"/>
                </a:lnTo>
                <a:lnTo>
                  <a:pt x="196024" y="38544"/>
                </a:lnTo>
                <a:lnTo>
                  <a:pt x="205866" y="4940"/>
                </a:lnTo>
                <a:lnTo>
                  <a:pt x="205638" y="3352"/>
                </a:lnTo>
                <a:lnTo>
                  <a:pt x="203733" y="698"/>
                </a:lnTo>
                <a:lnTo>
                  <a:pt x="202323" y="0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46759" y="7146543"/>
            <a:ext cx="219710" cy="190500"/>
          </a:xfrm>
          <a:custGeom>
            <a:avLst/>
            <a:gdLst/>
            <a:ahLst/>
            <a:cxnLst/>
            <a:rect l="l" t="t" r="r" b="b"/>
            <a:pathLst>
              <a:path w="219709" h="190500">
                <a:moveTo>
                  <a:pt x="58101" y="0"/>
                </a:moveTo>
                <a:lnTo>
                  <a:pt x="55383" y="2095"/>
                </a:lnTo>
                <a:lnTo>
                  <a:pt x="45515" y="35750"/>
                </a:lnTo>
                <a:lnTo>
                  <a:pt x="45743" y="37338"/>
                </a:lnTo>
                <a:lnTo>
                  <a:pt x="47648" y="39992"/>
                </a:lnTo>
                <a:lnTo>
                  <a:pt x="49058" y="40678"/>
                </a:lnTo>
                <a:lnTo>
                  <a:pt x="140159" y="40875"/>
                </a:lnTo>
                <a:lnTo>
                  <a:pt x="154338" y="43065"/>
                </a:lnTo>
                <a:lnTo>
                  <a:pt x="162431" y="47650"/>
                </a:lnTo>
                <a:lnTo>
                  <a:pt x="165924" y="51638"/>
                </a:lnTo>
                <a:lnTo>
                  <a:pt x="166470" y="58915"/>
                </a:lnTo>
                <a:lnTo>
                  <a:pt x="163358" y="72415"/>
                </a:lnTo>
                <a:lnTo>
                  <a:pt x="160526" y="74714"/>
                </a:lnTo>
                <a:lnTo>
                  <a:pt x="87300" y="74882"/>
                </a:lnTo>
                <a:lnTo>
                  <a:pt x="73250" y="75733"/>
                </a:lnTo>
                <a:lnTo>
                  <a:pt x="30915" y="91695"/>
                </a:lnTo>
                <a:lnTo>
                  <a:pt x="7109" y="122934"/>
                </a:lnTo>
                <a:lnTo>
                  <a:pt x="0" y="149746"/>
                </a:lnTo>
                <a:lnTo>
                  <a:pt x="793" y="162141"/>
                </a:lnTo>
                <a:lnTo>
                  <a:pt x="31556" y="188924"/>
                </a:lnTo>
                <a:lnTo>
                  <a:pt x="70661" y="190436"/>
                </a:lnTo>
                <a:lnTo>
                  <a:pt x="178992" y="190423"/>
                </a:lnTo>
                <a:lnTo>
                  <a:pt x="181710" y="188341"/>
                </a:lnTo>
                <a:lnTo>
                  <a:pt x="193043" y="149745"/>
                </a:lnTo>
                <a:lnTo>
                  <a:pt x="69810" y="149745"/>
                </a:lnTo>
                <a:lnTo>
                  <a:pt x="62888" y="148450"/>
                </a:lnTo>
                <a:lnTo>
                  <a:pt x="55840" y="143357"/>
                </a:lnTo>
                <a:lnTo>
                  <a:pt x="54964" y="138988"/>
                </a:lnTo>
                <a:lnTo>
                  <a:pt x="58367" y="127393"/>
                </a:lnTo>
                <a:lnTo>
                  <a:pt x="61364" y="123151"/>
                </a:lnTo>
                <a:lnTo>
                  <a:pt x="65822" y="119964"/>
                </a:lnTo>
                <a:lnTo>
                  <a:pt x="70216" y="116763"/>
                </a:lnTo>
                <a:lnTo>
                  <a:pt x="75423" y="115201"/>
                </a:lnTo>
                <a:lnTo>
                  <a:pt x="203187" y="115201"/>
                </a:lnTo>
                <a:lnTo>
                  <a:pt x="213310" y="80725"/>
                </a:lnTo>
                <a:lnTo>
                  <a:pt x="217512" y="64473"/>
                </a:lnTo>
                <a:lnTo>
                  <a:pt x="219408" y="50009"/>
                </a:lnTo>
                <a:lnTo>
                  <a:pt x="218999" y="37335"/>
                </a:lnTo>
                <a:lnTo>
                  <a:pt x="194295" y="4559"/>
                </a:lnTo>
                <a:lnTo>
                  <a:pt x="160876" y="121"/>
                </a:lnTo>
                <a:lnTo>
                  <a:pt x="58101" y="0"/>
                </a:lnTo>
                <a:close/>
              </a:path>
              <a:path w="219709" h="190500">
                <a:moveTo>
                  <a:pt x="203187" y="115201"/>
                </a:moveTo>
                <a:lnTo>
                  <a:pt x="81430" y="115201"/>
                </a:lnTo>
                <a:lnTo>
                  <a:pt x="90105" y="115392"/>
                </a:lnTo>
                <a:lnTo>
                  <a:pt x="145743" y="115392"/>
                </a:lnTo>
                <a:lnTo>
                  <a:pt x="147153" y="116090"/>
                </a:lnTo>
                <a:lnTo>
                  <a:pt x="149058" y="118732"/>
                </a:lnTo>
                <a:lnTo>
                  <a:pt x="149287" y="120332"/>
                </a:lnTo>
                <a:lnTo>
                  <a:pt x="141286" y="147662"/>
                </a:lnTo>
                <a:lnTo>
                  <a:pt x="138555" y="149745"/>
                </a:lnTo>
                <a:lnTo>
                  <a:pt x="193043" y="149745"/>
                </a:lnTo>
                <a:lnTo>
                  <a:pt x="203187" y="115201"/>
                </a:lnTo>
                <a:close/>
              </a:path>
            </a:pathLst>
          </a:custGeom>
          <a:solidFill>
            <a:srgbClr val="EE741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СЕРВИСНЫЙ ЦЕ</a:t>
            </a:r>
            <a:r>
              <a:rPr spc="-35" dirty="0"/>
              <a:t>Н</a:t>
            </a:r>
            <a:r>
              <a:rPr dirty="0"/>
              <a:t>ТР «ТАХ</a:t>
            </a:r>
            <a:r>
              <a:rPr spc="-160" dirty="0"/>
              <a:t>А</a:t>
            </a:r>
            <a:r>
              <a:rPr spc="-100" dirty="0"/>
              <a:t>Т</a:t>
            </a:r>
            <a:r>
              <a:rPr dirty="0"/>
              <a:t>А</a:t>
            </a:r>
            <a:r>
              <a:rPr spc="-40" dirty="0"/>
              <a:t>К</a:t>
            </a:r>
            <a:r>
              <a:rPr dirty="0"/>
              <a:t>СИ»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433247" y="1424820"/>
            <a:ext cx="5888615" cy="1723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83845">
              <a:lnSpc>
                <a:spcPct val="100000"/>
              </a:lnSpc>
            </a:pPr>
            <a:r>
              <a:rPr lang="ru-RU" sz="2800" b="0" spc="-20" dirty="0" smtClean="0">
                <a:solidFill>
                  <a:srgbClr val="2B2A29"/>
                </a:solidFill>
                <a:latin typeface="Roboto Condensed"/>
                <a:cs typeface="Roboto Condensed"/>
              </a:rPr>
              <a:t>Техника и оборудование должно работать правильно !  </a:t>
            </a:r>
          </a:p>
          <a:p>
            <a:pPr marL="12700" marR="283845">
              <a:lnSpc>
                <a:spcPct val="100000"/>
              </a:lnSpc>
            </a:pPr>
            <a:r>
              <a:rPr lang="ru-RU" sz="2800" b="0" spc="-20" dirty="0" smtClean="0">
                <a:solidFill>
                  <a:srgbClr val="2B2A29"/>
                </a:solidFill>
                <a:latin typeface="Roboto Condensed"/>
                <a:cs typeface="Roboto Condensed"/>
              </a:rPr>
              <a:t> Проблемы техники - это15% анестезиологических ошибок </a:t>
            </a:r>
            <a:endParaRPr sz="2800" dirty="0">
              <a:latin typeface="Roboto Condensed"/>
              <a:cs typeface="Roboto Condensed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275627" y="829115"/>
            <a:ext cx="2827655" cy="2827655"/>
          </a:xfrm>
          <a:custGeom>
            <a:avLst/>
            <a:gdLst/>
            <a:ahLst/>
            <a:cxnLst/>
            <a:rect l="l" t="t" r="r" b="b"/>
            <a:pathLst>
              <a:path w="2827654" h="2827654">
                <a:moveTo>
                  <a:pt x="1413548" y="0"/>
                </a:moveTo>
                <a:lnTo>
                  <a:pt x="1297615" y="4685"/>
                </a:lnTo>
                <a:lnTo>
                  <a:pt x="1184263" y="18500"/>
                </a:lnTo>
                <a:lnTo>
                  <a:pt x="1073855" y="41081"/>
                </a:lnTo>
                <a:lnTo>
                  <a:pt x="966757" y="72063"/>
                </a:lnTo>
                <a:lnTo>
                  <a:pt x="863331" y="111083"/>
                </a:lnTo>
                <a:lnTo>
                  <a:pt x="763941" y="157777"/>
                </a:lnTo>
                <a:lnTo>
                  <a:pt x="668951" y="211781"/>
                </a:lnTo>
                <a:lnTo>
                  <a:pt x="578724" y="272732"/>
                </a:lnTo>
                <a:lnTo>
                  <a:pt x="493625" y="340266"/>
                </a:lnTo>
                <a:lnTo>
                  <a:pt x="414018" y="414018"/>
                </a:lnTo>
                <a:lnTo>
                  <a:pt x="340266" y="493625"/>
                </a:lnTo>
                <a:lnTo>
                  <a:pt x="272732" y="578724"/>
                </a:lnTo>
                <a:lnTo>
                  <a:pt x="211781" y="668951"/>
                </a:lnTo>
                <a:lnTo>
                  <a:pt x="157777" y="763941"/>
                </a:lnTo>
                <a:lnTo>
                  <a:pt x="111083" y="863331"/>
                </a:lnTo>
                <a:lnTo>
                  <a:pt x="72063" y="966757"/>
                </a:lnTo>
                <a:lnTo>
                  <a:pt x="41081" y="1073855"/>
                </a:lnTo>
                <a:lnTo>
                  <a:pt x="18500" y="1184263"/>
                </a:lnTo>
                <a:lnTo>
                  <a:pt x="4685" y="1297615"/>
                </a:lnTo>
                <a:lnTo>
                  <a:pt x="0" y="1413548"/>
                </a:lnTo>
                <a:lnTo>
                  <a:pt x="4685" y="1529481"/>
                </a:lnTo>
                <a:lnTo>
                  <a:pt x="18500" y="1642833"/>
                </a:lnTo>
                <a:lnTo>
                  <a:pt x="41081" y="1753240"/>
                </a:lnTo>
                <a:lnTo>
                  <a:pt x="72063" y="1860338"/>
                </a:lnTo>
                <a:lnTo>
                  <a:pt x="111083" y="1963765"/>
                </a:lnTo>
                <a:lnTo>
                  <a:pt x="157777" y="2063155"/>
                </a:lnTo>
                <a:lnTo>
                  <a:pt x="211781" y="2158145"/>
                </a:lnTo>
                <a:lnTo>
                  <a:pt x="272732" y="2248371"/>
                </a:lnTo>
                <a:lnTo>
                  <a:pt x="340266" y="2333470"/>
                </a:lnTo>
                <a:lnTo>
                  <a:pt x="414018" y="2413077"/>
                </a:lnTo>
                <a:lnTo>
                  <a:pt x="493625" y="2486830"/>
                </a:lnTo>
                <a:lnTo>
                  <a:pt x="578724" y="2554363"/>
                </a:lnTo>
                <a:lnTo>
                  <a:pt x="668951" y="2615314"/>
                </a:lnTo>
                <a:lnTo>
                  <a:pt x="763941" y="2669318"/>
                </a:lnTo>
                <a:lnTo>
                  <a:pt x="863331" y="2716012"/>
                </a:lnTo>
                <a:lnTo>
                  <a:pt x="966757" y="2755032"/>
                </a:lnTo>
                <a:lnTo>
                  <a:pt x="1073855" y="2786014"/>
                </a:lnTo>
                <a:lnTo>
                  <a:pt x="1184263" y="2808595"/>
                </a:lnTo>
                <a:lnTo>
                  <a:pt x="1297615" y="2822410"/>
                </a:lnTo>
                <a:lnTo>
                  <a:pt x="1413548" y="2827096"/>
                </a:lnTo>
                <a:lnTo>
                  <a:pt x="1529481" y="2822410"/>
                </a:lnTo>
                <a:lnTo>
                  <a:pt x="1642833" y="2808595"/>
                </a:lnTo>
                <a:lnTo>
                  <a:pt x="1753240" y="2786014"/>
                </a:lnTo>
                <a:lnTo>
                  <a:pt x="1860338" y="2755032"/>
                </a:lnTo>
                <a:lnTo>
                  <a:pt x="1963765" y="2716012"/>
                </a:lnTo>
                <a:lnTo>
                  <a:pt x="2063155" y="2669318"/>
                </a:lnTo>
                <a:lnTo>
                  <a:pt x="2158145" y="2615314"/>
                </a:lnTo>
                <a:lnTo>
                  <a:pt x="2248371" y="2554363"/>
                </a:lnTo>
                <a:lnTo>
                  <a:pt x="2333470" y="2486830"/>
                </a:lnTo>
                <a:lnTo>
                  <a:pt x="2413077" y="2413077"/>
                </a:lnTo>
                <a:lnTo>
                  <a:pt x="2486830" y="2333470"/>
                </a:lnTo>
                <a:lnTo>
                  <a:pt x="2554363" y="2248371"/>
                </a:lnTo>
                <a:lnTo>
                  <a:pt x="2615314" y="2158145"/>
                </a:lnTo>
                <a:lnTo>
                  <a:pt x="2669318" y="2063155"/>
                </a:lnTo>
                <a:lnTo>
                  <a:pt x="2716012" y="1963765"/>
                </a:lnTo>
                <a:lnTo>
                  <a:pt x="2755032" y="1860338"/>
                </a:lnTo>
                <a:lnTo>
                  <a:pt x="2786014" y="1753240"/>
                </a:lnTo>
                <a:lnTo>
                  <a:pt x="2808595" y="1642833"/>
                </a:lnTo>
                <a:lnTo>
                  <a:pt x="2822410" y="1529481"/>
                </a:lnTo>
                <a:lnTo>
                  <a:pt x="2827096" y="1413548"/>
                </a:lnTo>
                <a:lnTo>
                  <a:pt x="2822410" y="1297615"/>
                </a:lnTo>
                <a:lnTo>
                  <a:pt x="2808595" y="1184263"/>
                </a:lnTo>
                <a:lnTo>
                  <a:pt x="2786014" y="1073855"/>
                </a:lnTo>
                <a:lnTo>
                  <a:pt x="2755032" y="966757"/>
                </a:lnTo>
                <a:lnTo>
                  <a:pt x="2716012" y="863331"/>
                </a:lnTo>
                <a:lnTo>
                  <a:pt x="2669318" y="763941"/>
                </a:lnTo>
                <a:lnTo>
                  <a:pt x="2615314" y="668951"/>
                </a:lnTo>
                <a:lnTo>
                  <a:pt x="2554363" y="578724"/>
                </a:lnTo>
                <a:lnTo>
                  <a:pt x="2486830" y="493625"/>
                </a:lnTo>
                <a:lnTo>
                  <a:pt x="2413077" y="414018"/>
                </a:lnTo>
                <a:lnTo>
                  <a:pt x="2333470" y="340266"/>
                </a:lnTo>
                <a:lnTo>
                  <a:pt x="2248371" y="272732"/>
                </a:lnTo>
                <a:lnTo>
                  <a:pt x="2158145" y="211781"/>
                </a:lnTo>
                <a:lnTo>
                  <a:pt x="2063155" y="157777"/>
                </a:lnTo>
                <a:lnTo>
                  <a:pt x="1963765" y="111083"/>
                </a:lnTo>
                <a:lnTo>
                  <a:pt x="1860338" y="72063"/>
                </a:lnTo>
                <a:lnTo>
                  <a:pt x="1753240" y="41081"/>
                </a:lnTo>
                <a:lnTo>
                  <a:pt x="1642833" y="18500"/>
                </a:lnTo>
                <a:lnTo>
                  <a:pt x="1529481" y="4685"/>
                </a:lnTo>
                <a:lnTo>
                  <a:pt x="1413548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275626" y="829114"/>
            <a:ext cx="2827096" cy="28257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455654" y="2354571"/>
            <a:ext cx="2846070" cy="2846070"/>
          </a:xfrm>
          <a:custGeom>
            <a:avLst/>
            <a:gdLst/>
            <a:ahLst/>
            <a:cxnLst/>
            <a:rect l="l" t="t" r="r" b="b"/>
            <a:pathLst>
              <a:path w="2846070" h="2846070">
                <a:moveTo>
                  <a:pt x="1422742" y="0"/>
                </a:moveTo>
                <a:lnTo>
                  <a:pt x="1306057" y="4716"/>
                </a:lnTo>
                <a:lnTo>
                  <a:pt x="1191969" y="18621"/>
                </a:lnTo>
                <a:lnTo>
                  <a:pt x="1080844" y="41348"/>
                </a:lnTo>
                <a:lnTo>
                  <a:pt x="973050" y="72532"/>
                </a:lnTo>
                <a:lnTo>
                  <a:pt x="868951" y="111805"/>
                </a:lnTo>
                <a:lnTo>
                  <a:pt x="768915" y="158803"/>
                </a:lnTo>
                <a:lnTo>
                  <a:pt x="673307" y="213158"/>
                </a:lnTo>
                <a:lnTo>
                  <a:pt x="582493" y="274506"/>
                </a:lnTo>
                <a:lnTo>
                  <a:pt x="496841" y="342478"/>
                </a:lnTo>
                <a:lnTo>
                  <a:pt x="416715" y="416710"/>
                </a:lnTo>
                <a:lnTo>
                  <a:pt x="342483" y="496836"/>
                </a:lnTo>
                <a:lnTo>
                  <a:pt x="274509" y="582488"/>
                </a:lnTo>
                <a:lnTo>
                  <a:pt x="213162" y="673301"/>
                </a:lnTo>
                <a:lnTo>
                  <a:pt x="158805" y="768909"/>
                </a:lnTo>
                <a:lnTo>
                  <a:pt x="111807" y="868946"/>
                </a:lnTo>
                <a:lnTo>
                  <a:pt x="72533" y="973045"/>
                </a:lnTo>
                <a:lnTo>
                  <a:pt x="41349" y="1080840"/>
                </a:lnTo>
                <a:lnTo>
                  <a:pt x="18621" y="1191966"/>
                </a:lnTo>
                <a:lnTo>
                  <a:pt x="4716" y="1306055"/>
                </a:lnTo>
                <a:lnTo>
                  <a:pt x="0" y="1422742"/>
                </a:lnTo>
                <a:lnTo>
                  <a:pt x="4716" y="1539428"/>
                </a:lnTo>
                <a:lnTo>
                  <a:pt x="18621" y="1653516"/>
                </a:lnTo>
                <a:lnTo>
                  <a:pt x="41349" y="1764640"/>
                </a:lnTo>
                <a:lnTo>
                  <a:pt x="72533" y="1872434"/>
                </a:lnTo>
                <a:lnTo>
                  <a:pt x="111807" y="1976532"/>
                </a:lnTo>
                <a:lnTo>
                  <a:pt x="158805" y="2076567"/>
                </a:lnTo>
                <a:lnTo>
                  <a:pt x="213162" y="2172175"/>
                </a:lnTo>
                <a:lnTo>
                  <a:pt x="274509" y="2262987"/>
                </a:lnTo>
                <a:lnTo>
                  <a:pt x="342483" y="2348639"/>
                </a:lnTo>
                <a:lnTo>
                  <a:pt x="416715" y="2428763"/>
                </a:lnTo>
                <a:lnTo>
                  <a:pt x="496841" y="2502995"/>
                </a:lnTo>
                <a:lnTo>
                  <a:pt x="582493" y="2570967"/>
                </a:lnTo>
                <a:lnTo>
                  <a:pt x="673307" y="2632314"/>
                </a:lnTo>
                <a:lnTo>
                  <a:pt x="768915" y="2686669"/>
                </a:lnTo>
                <a:lnTo>
                  <a:pt x="868951" y="2733667"/>
                </a:lnTo>
                <a:lnTo>
                  <a:pt x="973050" y="2772941"/>
                </a:lnTo>
                <a:lnTo>
                  <a:pt x="1080844" y="2804124"/>
                </a:lnTo>
                <a:lnTo>
                  <a:pt x="1191969" y="2826851"/>
                </a:lnTo>
                <a:lnTo>
                  <a:pt x="1306057" y="2840756"/>
                </a:lnTo>
                <a:lnTo>
                  <a:pt x="1422742" y="2845473"/>
                </a:lnTo>
                <a:lnTo>
                  <a:pt x="1539430" y="2840756"/>
                </a:lnTo>
                <a:lnTo>
                  <a:pt x="1653519" y="2826851"/>
                </a:lnTo>
                <a:lnTo>
                  <a:pt x="1764645" y="2804124"/>
                </a:lnTo>
                <a:lnTo>
                  <a:pt x="1872440" y="2772941"/>
                </a:lnTo>
                <a:lnTo>
                  <a:pt x="1976539" y="2733667"/>
                </a:lnTo>
                <a:lnTo>
                  <a:pt x="2076576" y="2686669"/>
                </a:lnTo>
                <a:lnTo>
                  <a:pt x="2172184" y="2632314"/>
                </a:lnTo>
                <a:lnTo>
                  <a:pt x="2262997" y="2570967"/>
                </a:lnTo>
                <a:lnTo>
                  <a:pt x="2348649" y="2502995"/>
                </a:lnTo>
                <a:lnTo>
                  <a:pt x="2428774" y="2428763"/>
                </a:lnTo>
                <a:lnTo>
                  <a:pt x="2503007" y="2348639"/>
                </a:lnTo>
                <a:lnTo>
                  <a:pt x="2570979" y="2262987"/>
                </a:lnTo>
                <a:lnTo>
                  <a:pt x="2632326" y="2172175"/>
                </a:lnTo>
                <a:lnTo>
                  <a:pt x="2686682" y="2076567"/>
                </a:lnTo>
                <a:lnTo>
                  <a:pt x="2733679" y="1976532"/>
                </a:lnTo>
                <a:lnTo>
                  <a:pt x="2772953" y="1872434"/>
                </a:lnTo>
                <a:lnTo>
                  <a:pt x="2804137" y="1764640"/>
                </a:lnTo>
                <a:lnTo>
                  <a:pt x="2826864" y="1653516"/>
                </a:lnTo>
                <a:lnTo>
                  <a:pt x="2840769" y="1539428"/>
                </a:lnTo>
                <a:lnTo>
                  <a:pt x="2845485" y="1422742"/>
                </a:lnTo>
                <a:lnTo>
                  <a:pt x="2840769" y="1306055"/>
                </a:lnTo>
                <a:lnTo>
                  <a:pt x="2826864" y="1191966"/>
                </a:lnTo>
                <a:lnTo>
                  <a:pt x="2804137" y="1080840"/>
                </a:lnTo>
                <a:lnTo>
                  <a:pt x="2772953" y="973045"/>
                </a:lnTo>
                <a:lnTo>
                  <a:pt x="2733679" y="868946"/>
                </a:lnTo>
                <a:lnTo>
                  <a:pt x="2686682" y="768909"/>
                </a:lnTo>
                <a:lnTo>
                  <a:pt x="2632326" y="673301"/>
                </a:lnTo>
                <a:lnTo>
                  <a:pt x="2570979" y="582488"/>
                </a:lnTo>
                <a:lnTo>
                  <a:pt x="2503007" y="496836"/>
                </a:lnTo>
                <a:lnTo>
                  <a:pt x="2428774" y="416710"/>
                </a:lnTo>
                <a:lnTo>
                  <a:pt x="2348649" y="342478"/>
                </a:lnTo>
                <a:lnTo>
                  <a:pt x="2262997" y="274506"/>
                </a:lnTo>
                <a:lnTo>
                  <a:pt x="2172184" y="213158"/>
                </a:lnTo>
                <a:lnTo>
                  <a:pt x="2076576" y="158803"/>
                </a:lnTo>
                <a:lnTo>
                  <a:pt x="1976539" y="111805"/>
                </a:lnTo>
                <a:lnTo>
                  <a:pt x="1872440" y="72532"/>
                </a:lnTo>
                <a:lnTo>
                  <a:pt x="1764645" y="41348"/>
                </a:lnTo>
                <a:lnTo>
                  <a:pt x="1653519" y="18621"/>
                </a:lnTo>
                <a:lnTo>
                  <a:pt x="1539430" y="4716"/>
                </a:lnTo>
                <a:lnTo>
                  <a:pt x="1422742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266809" y="2389841"/>
            <a:ext cx="2827655" cy="2827655"/>
          </a:xfrm>
          <a:custGeom>
            <a:avLst/>
            <a:gdLst/>
            <a:ahLst/>
            <a:cxnLst/>
            <a:rect l="l" t="t" r="r" b="b"/>
            <a:pathLst>
              <a:path w="2827654" h="2827654">
                <a:moveTo>
                  <a:pt x="1413548" y="0"/>
                </a:moveTo>
                <a:lnTo>
                  <a:pt x="1297615" y="4685"/>
                </a:lnTo>
                <a:lnTo>
                  <a:pt x="1184263" y="18500"/>
                </a:lnTo>
                <a:lnTo>
                  <a:pt x="1073855" y="41081"/>
                </a:lnTo>
                <a:lnTo>
                  <a:pt x="966757" y="72063"/>
                </a:lnTo>
                <a:lnTo>
                  <a:pt x="863331" y="111083"/>
                </a:lnTo>
                <a:lnTo>
                  <a:pt x="763941" y="157777"/>
                </a:lnTo>
                <a:lnTo>
                  <a:pt x="668951" y="211781"/>
                </a:lnTo>
                <a:lnTo>
                  <a:pt x="578724" y="272732"/>
                </a:lnTo>
                <a:lnTo>
                  <a:pt x="493625" y="340266"/>
                </a:lnTo>
                <a:lnTo>
                  <a:pt x="414018" y="414018"/>
                </a:lnTo>
                <a:lnTo>
                  <a:pt x="340266" y="493625"/>
                </a:lnTo>
                <a:lnTo>
                  <a:pt x="272732" y="578724"/>
                </a:lnTo>
                <a:lnTo>
                  <a:pt x="211781" y="668951"/>
                </a:lnTo>
                <a:lnTo>
                  <a:pt x="157777" y="763941"/>
                </a:lnTo>
                <a:lnTo>
                  <a:pt x="111083" y="863331"/>
                </a:lnTo>
                <a:lnTo>
                  <a:pt x="72063" y="966757"/>
                </a:lnTo>
                <a:lnTo>
                  <a:pt x="41081" y="1073855"/>
                </a:lnTo>
                <a:lnTo>
                  <a:pt x="18500" y="1184263"/>
                </a:lnTo>
                <a:lnTo>
                  <a:pt x="4685" y="1297615"/>
                </a:lnTo>
                <a:lnTo>
                  <a:pt x="0" y="1413548"/>
                </a:lnTo>
                <a:lnTo>
                  <a:pt x="4685" y="1529481"/>
                </a:lnTo>
                <a:lnTo>
                  <a:pt x="18500" y="1642833"/>
                </a:lnTo>
                <a:lnTo>
                  <a:pt x="41081" y="1753240"/>
                </a:lnTo>
                <a:lnTo>
                  <a:pt x="72063" y="1860338"/>
                </a:lnTo>
                <a:lnTo>
                  <a:pt x="111083" y="1963765"/>
                </a:lnTo>
                <a:lnTo>
                  <a:pt x="157777" y="2063155"/>
                </a:lnTo>
                <a:lnTo>
                  <a:pt x="211781" y="2158145"/>
                </a:lnTo>
                <a:lnTo>
                  <a:pt x="272732" y="2248371"/>
                </a:lnTo>
                <a:lnTo>
                  <a:pt x="340266" y="2333470"/>
                </a:lnTo>
                <a:lnTo>
                  <a:pt x="414018" y="2413077"/>
                </a:lnTo>
                <a:lnTo>
                  <a:pt x="493625" y="2486830"/>
                </a:lnTo>
                <a:lnTo>
                  <a:pt x="578724" y="2554363"/>
                </a:lnTo>
                <a:lnTo>
                  <a:pt x="668951" y="2615314"/>
                </a:lnTo>
                <a:lnTo>
                  <a:pt x="763941" y="2669318"/>
                </a:lnTo>
                <a:lnTo>
                  <a:pt x="863331" y="2716012"/>
                </a:lnTo>
                <a:lnTo>
                  <a:pt x="966757" y="2755032"/>
                </a:lnTo>
                <a:lnTo>
                  <a:pt x="1073855" y="2786014"/>
                </a:lnTo>
                <a:lnTo>
                  <a:pt x="1184263" y="2808595"/>
                </a:lnTo>
                <a:lnTo>
                  <a:pt x="1297615" y="2822410"/>
                </a:lnTo>
                <a:lnTo>
                  <a:pt x="1413548" y="2827096"/>
                </a:lnTo>
                <a:lnTo>
                  <a:pt x="1529481" y="2822410"/>
                </a:lnTo>
                <a:lnTo>
                  <a:pt x="1642833" y="2808595"/>
                </a:lnTo>
                <a:lnTo>
                  <a:pt x="1753240" y="2786014"/>
                </a:lnTo>
                <a:lnTo>
                  <a:pt x="1860338" y="2755032"/>
                </a:lnTo>
                <a:lnTo>
                  <a:pt x="1963765" y="2716012"/>
                </a:lnTo>
                <a:lnTo>
                  <a:pt x="2063155" y="2669318"/>
                </a:lnTo>
                <a:lnTo>
                  <a:pt x="2158145" y="2615314"/>
                </a:lnTo>
                <a:lnTo>
                  <a:pt x="2248371" y="2554363"/>
                </a:lnTo>
                <a:lnTo>
                  <a:pt x="2333470" y="2486830"/>
                </a:lnTo>
                <a:lnTo>
                  <a:pt x="2413077" y="2413077"/>
                </a:lnTo>
                <a:lnTo>
                  <a:pt x="2486830" y="2333470"/>
                </a:lnTo>
                <a:lnTo>
                  <a:pt x="2554363" y="2248371"/>
                </a:lnTo>
                <a:lnTo>
                  <a:pt x="2615314" y="2158145"/>
                </a:lnTo>
                <a:lnTo>
                  <a:pt x="2669318" y="2063155"/>
                </a:lnTo>
                <a:lnTo>
                  <a:pt x="2716012" y="1963765"/>
                </a:lnTo>
                <a:lnTo>
                  <a:pt x="2755032" y="1860338"/>
                </a:lnTo>
                <a:lnTo>
                  <a:pt x="2786014" y="1753240"/>
                </a:lnTo>
                <a:lnTo>
                  <a:pt x="2808595" y="1642833"/>
                </a:lnTo>
                <a:lnTo>
                  <a:pt x="2822410" y="1529481"/>
                </a:lnTo>
                <a:lnTo>
                  <a:pt x="2827096" y="1413548"/>
                </a:lnTo>
                <a:lnTo>
                  <a:pt x="2822410" y="1297615"/>
                </a:lnTo>
                <a:lnTo>
                  <a:pt x="2808595" y="1184263"/>
                </a:lnTo>
                <a:lnTo>
                  <a:pt x="2786014" y="1073855"/>
                </a:lnTo>
                <a:lnTo>
                  <a:pt x="2755032" y="966757"/>
                </a:lnTo>
                <a:lnTo>
                  <a:pt x="2716012" y="863331"/>
                </a:lnTo>
                <a:lnTo>
                  <a:pt x="2669318" y="763941"/>
                </a:lnTo>
                <a:lnTo>
                  <a:pt x="2615314" y="668951"/>
                </a:lnTo>
                <a:lnTo>
                  <a:pt x="2554363" y="578724"/>
                </a:lnTo>
                <a:lnTo>
                  <a:pt x="2486830" y="493625"/>
                </a:lnTo>
                <a:lnTo>
                  <a:pt x="2413077" y="414018"/>
                </a:lnTo>
                <a:lnTo>
                  <a:pt x="2333470" y="340266"/>
                </a:lnTo>
                <a:lnTo>
                  <a:pt x="2248371" y="272732"/>
                </a:lnTo>
                <a:lnTo>
                  <a:pt x="2158145" y="211781"/>
                </a:lnTo>
                <a:lnTo>
                  <a:pt x="2063155" y="157777"/>
                </a:lnTo>
                <a:lnTo>
                  <a:pt x="1963765" y="111083"/>
                </a:lnTo>
                <a:lnTo>
                  <a:pt x="1860338" y="72063"/>
                </a:lnTo>
                <a:lnTo>
                  <a:pt x="1753240" y="41081"/>
                </a:lnTo>
                <a:lnTo>
                  <a:pt x="1642833" y="18500"/>
                </a:lnTo>
                <a:lnTo>
                  <a:pt x="1529481" y="4685"/>
                </a:lnTo>
                <a:lnTo>
                  <a:pt x="1413548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313495" y="2389842"/>
            <a:ext cx="2780404" cy="28270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023044" y="3353422"/>
            <a:ext cx="2846070" cy="2846070"/>
          </a:xfrm>
          <a:custGeom>
            <a:avLst/>
            <a:gdLst/>
            <a:ahLst/>
            <a:cxnLst/>
            <a:rect l="l" t="t" r="r" b="b"/>
            <a:pathLst>
              <a:path w="2846070" h="2846070">
                <a:moveTo>
                  <a:pt x="1422742" y="0"/>
                </a:moveTo>
                <a:lnTo>
                  <a:pt x="1306057" y="4716"/>
                </a:lnTo>
                <a:lnTo>
                  <a:pt x="1191969" y="18621"/>
                </a:lnTo>
                <a:lnTo>
                  <a:pt x="1080844" y="41348"/>
                </a:lnTo>
                <a:lnTo>
                  <a:pt x="973050" y="72532"/>
                </a:lnTo>
                <a:lnTo>
                  <a:pt x="868951" y="111805"/>
                </a:lnTo>
                <a:lnTo>
                  <a:pt x="768915" y="158803"/>
                </a:lnTo>
                <a:lnTo>
                  <a:pt x="673307" y="213158"/>
                </a:lnTo>
                <a:lnTo>
                  <a:pt x="582493" y="274506"/>
                </a:lnTo>
                <a:lnTo>
                  <a:pt x="496841" y="342478"/>
                </a:lnTo>
                <a:lnTo>
                  <a:pt x="416715" y="416710"/>
                </a:lnTo>
                <a:lnTo>
                  <a:pt x="342483" y="496836"/>
                </a:lnTo>
                <a:lnTo>
                  <a:pt x="274509" y="582488"/>
                </a:lnTo>
                <a:lnTo>
                  <a:pt x="213162" y="673301"/>
                </a:lnTo>
                <a:lnTo>
                  <a:pt x="158805" y="768909"/>
                </a:lnTo>
                <a:lnTo>
                  <a:pt x="111807" y="868946"/>
                </a:lnTo>
                <a:lnTo>
                  <a:pt x="72533" y="973045"/>
                </a:lnTo>
                <a:lnTo>
                  <a:pt x="41349" y="1080840"/>
                </a:lnTo>
                <a:lnTo>
                  <a:pt x="18621" y="1191966"/>
                </a:lnTo>
                <a:lnTo>
                  <a:pt x="4716" y="1306055"/>
                </a:lnTo>
                <a:lnTo>
                  <a:pt x="0" y="1422742"/>
                </a:lnTo>
                <a:lnTo>
                  <a:pt x="4716" y="1539428"/>
                </a:lnTo>
                <a:lnTo>
                  <a:pt x="18621" y="1653516"/>
                </a:lnTo>
                <a:lnTo>
                  <a:pt x="41349" y="1764640"/>
                </a:lnTo>
                <a:lnTo>
                  <a:pt x="72533" y="1872434"/>
                </a:lnTo>
                <a:lnTo>
                  <a:pt x="111807" y="1976532"/>
                </a:lnTo>
                <a:lnTo>
                  <a:pt x="158805" y="2076567"/>
                </a:lnTo>
                <a:lnTo>
                  <a:pt x="213162" y="2172175"/>
                </a:lnTo>
                <a:lnTo>
                  <a:pt x="274509" y="2262987"/>
                </a:lnTo>
                <a:lnTo>
                  <a:pt x="342483" y="2348639"/>
                </a:lnTo>
                <a:lnTo>
                  <a:pt x="416715" y="2428763"/>
                </a:lnTo>
                <a:lnTo>
                  <a:pt x="496841" y="2502995"/>
                </a:lnTo>
                <a:lnTo>
                  <a:pt x="582493" y="2570967"/>
                </a:lnTo>
                <a:lnTo>
                  <a:pt x="673307" y="2632314"/>
                </a:lnTo>
                <a:lnTo>
                  <a:pt x="768915" y="2686669"/>
                </a:lnTo>
                <a:lnTo>
                  <a:pt x="868951" y="2733667"/>
                </a:lnTo>
                <a:lnTo>
                  <a:pt x="973050" y="2772941"/>
                </a:lnTo>
                <a:lnTo>
                  <a:pt x="1080844" y="2804124"/>
                </a:lnTo>
                <a:lnTo>
                  <a:pt x="1191969" y="2826851"/>
                </a:lnTo>
                <a:lnTo>
                  <a:pt x="1306057" y="2840756"/>
                </a:lnTo>
                <a:lnTo>
                  <a:pt x="1422742" y="2845473"/>
                </a:lnTo>
                <a:lnTo>
                  <a:pt x="1539430" y="2840756"/>
                </a:lnTo>
                <a:lnTo>
                  <a:pt x="1653519" y="2826851"/>
                </a:lnTo>
                <a:lnTo>
                  <a:pt x="1764645" y="2804124"/>
                </a:lnTo>
                <a:lnTo>
                  <a:pt x="1872440" y="2772941"/>
                </a:lnTo>
                <a:lnTo>
                  <a:pt x="1976539" y="2733667"/>
                </a:lnTo>
                <a:lnTo>
                  <a:pt x="2076576" y="2686669"/>
                </a:lnTo>
                <a:lnTo>
                  <a:pt x="2172184" y="2632314"/>
                </a:lnTo>
                <a:lnTo>
                  <a:pt x="2262997" y="2570967"/>
                </a:lnTo>
                <a:lnTo>
                  <a:pt x="2348649" y="2502995"/>
                </a:lnTo>
                <a:lnTo>
                  <a:pt x="2428774" y="2428763"/>
                </a:lnTo>
                <a:lnTo>
                  <a:pt x="2503007" y="2348639"/>
                </a:lnTo>
                <a:lnTo>
                  <a:pt x="2570979" y="2262987"/>
                </a:lnTo>
                <a:lnTo>
                  <a:pt x="2632326" y="2172175"/>
                </a:lnTo>
                <a:lnTo>
                  <a:pt x="2686682" y="2076567"/>
                </a:lnTo>
                <a:lnTo>
                  <a:pt x="2733679" y="1976532"/>
                </a:lnTo>
                <a:lnTo>
                  <a:pt x="2772953" y="1872434"/>
                </a:lnTo>
                <a:lnTo>
                  <a:pt x="2804137" y="1764640"/>
                </a:lnTo>
                <a:lnTo>
                  <a:pt x="2826864" y="1653516"/>
                </a:lnTo>
                <a:lnTo>
                  <a:pt x="2840769" y="1539428"/>
                </a:lnTo>
                <a:lnTo>
                  <a:pt x="2845485" y="1422742"/>
                </a:lnTo>
                <a:lnTo>
                  <a:pt x="2840769" y="1306055"/>
                </a:lnTo>
                <a:lnTo>
                  <a:pt x="2826864" y="1191966"/>
                </a:lnTo>
                <a:lnTo>
                  <a:pt x="2804137" y="1080840"/>
                </a:lnTo>
                <a:lnTo>
                  <a:pt x="2772953" y="973045"/>
                </a:lnTo>
                <a:lnTo>
                  <a:pt x="2733679" y="868946"/>
                </a:lnTo>
                <a:lnTo>
                  <a:pt x="2686682" y="768909"/>
                </a:lnTo>
                <a:lnTo>
                  <a:pt x="2632326" y="673301"/>
                </a:lnTo>
                <a:lnTo>
                  <a:pt x="2570979" y="582488"/>
                </a:lnTo>
                <a:lnTo>
                  <a:pt x="2503007" y="496836"/>
                </a:lnTo>
                <a:lnTo>
                  <a:pt x="2428774" y="416710"/>
                </a:lnTo>
                <a:lnTo>
                  <a:pt x="2348649" y="342478"/>
                </a:lnTo>
                <a:lnTo>
                  <a:pt x="2262997" y="274506"/>
                </a:lnTo>
                <a:lnTo>
                  <a:pt x="2172184" y="213158"/>
                </a:lnTo>
                <a:lnTo>
                  <a:pt x="2076576" y="158803"/>
                </a:lnTo>
                <a:lnTo>
                  <a:pt x="1976539" y="111805"/>
                </a:lnTo>
                <a:lnTo>
                  <a:pt x="1872440" y="72532"/>
                </a:lnTo>
                <a:lnTo>
                  <a:pt x="1764645" y="41348"/>
                </a:lnTo>
                <a:lnTo>
                  <a:pt x="1653519" y="18621"/>
                </a:lnTo>
                <a:lnTo>
                  <a:pt x="1539430" y="4716"/>
                </a:lnTo>
                <a:lnTo>
                  <a:pt x="1422742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815497" y="3360945"/>
            <a:ext cx="2827655" cy="2827655"/>
          </a:xfrm>
          <a:custGeom>
            <a:avLst/>
            <a:gdLst/>
            <a:ahLst/>
            <a:cxnLst/>
            <a:rect l="l" t="t" r="r" b="b"/>
            <a:pathLst>
              <a:path w="2827654" h="2827654">
                <a:moveTo>
                  <a:pt x="1413548" y="0"/>
                </a:moveTo>
                <a:lnTo>
                  <a:pt x="1297615" y="4685"/>
                </a:lnTo>
                <a:lnTo>
                  <a:pt x="1184263" y="18500"/>
                </a:lnTo>
                <a:lnTo>
                  <a:pt x="1073855" y="41081"/>
                </a:lnTo>
                <a:lnTo>
                  <a:pt x="966757" y="72063"/>
                </a:lnTo>
                <a:lnTo>
                  <a:pt x="863331" y="111083"/>
                </a:lnTo>
                <a:lnTo>
                  <a:pt x="763941" y="157777"/>
                </a:lnTo>
                <a:lnTo>
                  <a:pt x="668951" y="211781"/>
                </a:lnTo>
                <a:lnTo>
                  <a:pt x="578724" y="272732"/>
                </a:lnTo>
                <a:lnTo>
                  <a:pt x="493625" y="340266"/>
                </a:lnTo>
                <a:lnTo>
                  <a:pt x="414018" y="414018"/>
                </a:lnTo>
                <a:lnTo>
                  <a:pt x="340266" y="493625"/>
                </a:lnTo>
                <a:lnTo>
                  <a:pt x="272732" y="578724"/>
                </a:lnTo>
                <a:lnTo>
                  <a:pt x="211781" y="668951"/>
                </a:lnTo>
                <a:lnTo>
                  <a:pt x="157777" y="763941"/>
                </a:lnTo>
                <a:lnTo>
                  <a:pt x="111083" y="863331"/>
                </a:lnTo>
                <a:lnTo>
                  <a:pt x="72063" y="966757"/>
                </a:lnTo>
                <a:lnTo>
                  <a:pt x="41081" y="1073855"/>
                </a:lnTo>
                <a:lnTo>
                  <a:pt x="18500" y="1184263"/>
                </a:lnTo>
                <a:lnTo>
                  <a:pt x="4685" y="1297615"/>
                </a:lnTo>
                <a:lnTo>
                  <a:pt x="0" y="1413548"/>
                </a:lnTo>
                <a:lnTo>
                  <a:pt x="4685" y="1529481"/>
                </a:lnTo>
                <a:lnTo>
                  <a:pt x="18500" y="1642833"/>
                </a:lnTo>
                <a:lnTo>
                  <a:pt x="41081" y="1753240"/>
                </a:lnTo>
                <a:lnTo>
                  <a:pt x="72063" y="1860338"/>
                </a:lnTo>
                <a:lnTo>
                  <a:pt x="111083" y="1963765"/>
                </a:lnTo>
                <a:lnTo>
                  <a:pt x="157777" y="2063155"/>
                </a:lnTo>
                <a:lnTo>
                  <a:pt x="211781" y="2158145"/>
                </a:lnTo>
                <a:lnTo>
                  <a:pt x="272732" y="2248371"/>
                </a:lnTo>
                <a:lnTo>
                  <a:pt x="340266" y="2333470"/>
                </a:lnTo>
                <a:lnTo>
                  <a:pt x="414018" y="2413077"/>
                </a:lnTo>
                <a:lnTo>
                  <a:pt x="493625" y="2486830"/>
                </a:lnTo>
                <a:lnTo>
                  <a:pt x="578724" y="2554363"/>
                </a:lnTo>
                <a:lnTo>
                  <a:pt x="668951" y="2615314"/>
                </a:lnTo>
                <a:lnTo>
                  <a:pt x="763941" y="2669318"/>
                </a:lnTo>
                <a:lnTo>
                  <a:pt x="863331" y="2716012"/>
                </a:lnTo>
                <a:lnTo>
                  <a:pt x="966757" y="2755032"/>
                </a:lnTo>
                <a:lnTo>
                  <a:pt x="1073855" y="2786014"/>
                </a:lnTo>
                <a:lnTo>
                  <a:pt x="1184263" y="2808595"/>
                </a:lnTo>
                <a:lnTo>
                  <a:pt x="1297615" y="2822410"/>
                </a:lnTo>
                <a:lnTo>
                  <a:pt x="1413548" y="2827096"/>
                </a:lnTo>
                <a:lnTo>
                  <a:pt x="1529481" y="2822410"/>
                </a:lnTo>
                <a:lnTo>
                  <a:pt x="1642833" y="2808595"/>
                </a:lnTo>
                <a:lnTo>
                  <a:pt x="1753240" y="2786014"/>
                </a:lnTo>
                <a:lnTo>
                  <a:pt x="1860338" y="2755032"/>
                </a:lnTo>
                <a:lnTo>
                  <a:pt x="1963765" y="2716012"/>
                </a:lnTo>
                <a:lnTo>
                  <a:pt x="2063155" y="2669318"/>
                </a:lnTo>
                <a:lnTo>
                  <a:pt x="2158145" y="2615314"/>
                </a:lnTo>
                <a:lnTo>
                  <a:pt x="2248371" y="2554363"/>
                </a:lnTo>
                <a:lnTo>
                  <a:pt x="2333470" y="2486830"/>
                </a:lnTo>
                <a:lnTo>
                  <a:pt x="2413077" y="2413077"/>
                </a:lnTo>
                <a:lnTo>
                  <a:pt x="2486830" y="2333470"/>
                </a:lnTo>
                <a:lnTo>
                  <a:pt x="2554363" y="2248371"/>
                </a:lnTo>
                <a:lnTo>
                  <a:pt x="2615314" y="2158145"/>
                </a:lnTo>
                <a:lnTo>
                  <a:pt x="2669318" y="2063155"/>
                </a:lnTo>
                <a:lnTo>
                  <a:pt x="2716012" y="1963765"/>
                </a:lnTo>
                <a:lnTo>
                  <a:pt x="2755032" y="1860338"/>
                </a:lnTo>
                <a:lnTo>
                  <a:pt x="2786014" y="1753240"/>
                </a:lnTo>
                <a:lnTo>
                  <a:pt x="2808595" y="1642833"/>
                </a:lnTo>
                <a:lnTo>
                  <a:pt x="2822410" y="1529481"/>
                </a:lnTo>
                <a:lnTo>
                  <a:pt x="2827096" y="1413548"/>
                </a:lnTo>
                <a:lnTo>
                  <a:pt x="2822410" y="1297615"/>
                </a:lnTo>
                <a:lnTo>
                  <a:pt x="2808595" y="1184263"/>
                </a:lnTo>
                <a:lnTo>
                  <a:pt x="2786014" y="1073855"/>
                </a:lnTo>
                <a:lnTo>
                  <a:pt x="2755032" y="966757"/>
                </a:lnTo>
                <a:lnTo>
                  <a:pt x="2716012" y="863331"/>
                </a:lnTo>
                <a:lnTo>
                  <a:pt x="2669318" y="763941"/>
                </a:lnTo>
                <a:lnTo>
                  <a:pt x="2615314" y="668951"/>
                </a:lnTo>
                <a:lnTo>
                  <a:pt x="2554363" y="578724"/>
                </a:lnTo>
                <a:lnTo>
                  <a:pt x="2486830" y="493625"/>
                </a:lnTo>
                <a:lnTo>
                  <a:pt x="2413077" y="414018"/>
                </a:lnTo>
                <a:lnTo>
                  <a:pt x="2333470" y="340266"/>
                </a:lnTo>
                <a:lnTo>
                  <a:pt x="2248371" y="272732"/>
                </a:lnTo>
                <a:lnTo>
                  <a:pt x="2158145" y="211781"/>
                </a:lnTo>
                <a:lnTo>
                  <a:pt x="2063155" y="157777"/>
                </a:lnTo>
                <a:lnTo>
                  <a:pt x="1963765" y="111083"/>
                </a:lnTo>
                <a:lnTo>
                  <a:pt x="1860338" y="72063"/>
                </a:lnTo>
                <a:lnTo>
                  <a:pt x="1753240" y="41081"/>
                </a:lnTo>
                <a:lnTo>
                  <a:pt x="1642833" y="18500"/>
                </a:lnTo>
                <a:lnTo>
                  <a:pt x="1529481" y="4685"/>
                </a:lnTo>
                <a:lnTo>
                  <a:pt x="1413548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815501" y="3360947"/>
            <a:ext cx="2827083" cy="282708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24904" y="4010571"/>
            <a:ext cx="2846070" cy="2846070"/>
          </a:xfrm>
          <a:custGeom>
            <a:avLst/>
            <a:gdLst/>
            <a:ahLst/>
            <a:cxnLst/>
            <a:rect l="l" t="t" r="r" b="b"/>
            <a:pathLst>
              <a:path w="2846070" h="2846070">
                <a:moveTo>
                  <a:pt x="1422742" y="0"/>
                </a:moveTo>
                <a:lnTo>
                  <a:pt x="1306057" y="4716"/>
                </a:lnTo>
                <a:lnTo>
                  <a:pt x="1191969" y="18621"/>
                </a:lnTo>
                <a:lnTo>
                  <a:pt x="1080844" y="41348"/>
                </a:lnTo>
                <a:lnTo>
                  <a:pt x="973050" y="72532"/>
                </a:lnTo>
                <a:lnTo>
                  <a:pt x="868951" y="111805"/>
                </a:lnTo>
                <a:lnTo>
                  <a:pt x="768915" y="158803"/>
                </a:lnTo>
                <a:lnTo>
                  <a:pt x="673307" y="213158"/>
                </a:lnTo>
                <a:lnTo>
                  <a:pt x="582493" y="274506"/>
                </a:lnTo>
                <a:lnTo>
                  <a:pt x="496841" y="342478"/>
                </a:lnTo>
                <a:lnTo>
                  <a:pt x="416715" y="416710"/>
                </a:lnTo>
                <a:lnTo>
                  <a:pt x="342483" y="496836"/>
                </a:lnTo>
                <a:lnTo>
                  <a:pt x="274509" y="582488"/>
                </a:lnTo>
                <a:lnTo>
                  <a:pt x="213162" y="673301"/>
                </a:lnTo>
                <a:lnTo>
                  <a:pt x="158805" y="768909"/>
                </a:lnTo>
                <a:lnTo>
                  <a:pt x="111807" y="868946"/>
                </a:lnTo>
                <a:lnTo>
                  <a:pt x="72533" y="973045"/>
                </a:lnTo>
                <a:lnTo>
                  <a:pt x="41349" y="1080840"/>
                </a:lnTo>
                <a:lnTo>
                  <a:pt x="18621" y="1191966"/>
                </a:lnTo>
                <a:lnTo>
                  <a:pt x="4716" y="1306055"/>
                </a:lnTo>
                <a:lnTo>
                  <a:pt x="0" y="1422742"/>
                </a:lnTo>
                <a:lnTo>
                  <a:pt x="4716" y="1539428"/>
                </a:lnTo>
                <a:lnTo>
                  <a:pt x="18621" y="1653516"/>
                </a:lnTo>
                <a:lnTo>
                  <a:pt x="41349" y="1764641"/>
                </a:lnTo>
                <a:lnTo>
                  <a:pt x="72533" y="1872435"/>
                </a:lnTo>
                <a:lnTo>
                  <a:pt x="111807" y="1976534"/>
                </a:lnTo>
                <a:lnTo>
                  <a:pt x="158805" y="2076570"/>
                </a:lnTo>
                <a:lnTo>
                  <a:pt x="213162" y="2172178"/>
                </a:lnTo>
                <a:lnTo>
                  <a:pt x="274509" y="2262991"/>
                </a:lnTo>
                <a:lnTo>
                  <a:pt x="342483" y="2348644"/>
                </a:lnTo>
                <a:lnTo>
                  <a:pt x="416715" y="2428770"/>
                </a:lnTo>
                <a:lnTo>
                  <a:pt x="496841" y="2503002"/>
                </a:lnTo>
                <a:lnTo>
                  <a:pt x="582493" y="2570976"/>
                </a:lnTo>
                <a:lnTo>
                  <a:pt x="673307" y="2632323"/>
                </a:lnTo>
                <a:lnTo>
                  <a:pt x="768915" y="2686679"/>
                </a:lnTo>
                <a:lnTo>
                  <a:pt x="868951" y="2733678"/>
                </a:lnTo>
                <a:lnTo>
                  <a:pt x="973050" y="2772952"/>
                </a:lnTo>
                <a:lnTo>
                  <a:pt x="1080844" y="2804136"/>
                </a:lnTo>
                <a:lnTo>
                  <a:pt x="1191969" y="2826864"/>
                </a:lnTo>
                <a:lnTo>
                  <a:pt x="1306057" y="2840769"/>
                </a:lnTo>
                <a:lnTo>
                  <a:pt x="1422742" y="2845485"/>
                </a:lnTo>
                <a:lnTo>
                  <a:pt x="1539430" y="2840769"/>
                </a:lnTo>
                <a:lnTo>
                  <a:pt x="1653519" y="2826864"/>
                </a:lnTo>
                <a:lnTo>
                  <a:pt x="1764645" y="2804136"/>
                </a:lnTo>
                <a:lnTo>
                  <a:pt x="1872440" y="2772952"/>
                </a:lnTo>
                <a:lnTo>
                  <a:pt x="1976539" y="2733678"/>
                </a:lnTo>
                <a:lnTo>
                  <a:pt x="2076576" y="2686679"/>
                </a:lnTo>
                <a:lnTo>
                  <a:pt x="2172184" y="2632323"/>
                </a:lnTo>
                <a:lnTo>
                  <a:pt x="2262997" y="2570976"/>
                </a:lnTo>
                <a:lnTo>
                  <a:pt x="2348649" y="2503002"/>
                </a:lnTo>
                <a:lnTo>
                  <a:pt x="2428774" y="2428770"/>
                </a:lnTo>
                <a:lnTo>
                  <a:pt x="2503007" y="2348644"/>
                </a:lnTo>
                <a:lnTo>
                  <a:pt x="2570979" y="2262991"/>
                </a:lnTo>
                <a:lnTo>
                  <a:pt x="2632326" y="2172178"/>
                </a:lnTo>
                <a:lnTo>
                  <a:pt x="2686682" y="2076570"/>
                </a:lnTo>
                <a:lnTo>
                  <a:pt x="2733679" y="1976534"/>
                </a:lnTo>
                <a:lnTo>
                  <a:pt x="2772953" y="1872435"/>
                </a:lnTo>
                <a:lnTo>
                  <a:pt x="2804137" y="1764641"/>
                </a:lnTo>
                <a:lnTo>
                  <a:pt x="2826864" y="1653516"/>
                </a:lnTo>
                <a:lnTo>
                  <a:pt x="2840769" y="1539428"/>
                </a:lnTo>
                <a:lnTo>
                  <a:pt x="2845485" y="1422742"/>
                </a:lnTo>
                <a:lnTo>
                  <a:pt x="2840769" y="1306055"/>
                </a:lnTo>
                <a:lnTo>
                  <a:pt x="2826864" y="1191966"/>
                </a:lnTo>
                <a:lnTo>
                  <a:pt x="2804137" y="1080840"/>
                </a:lnTo>
                <a:lnTo>
                  <a:pt x="2772953" y="973045"/>
                </a:lnTo>
                <a:lnTo>
                  <a:pt x="2733679" y="868946"/>
                </a:lnTo>
                <a:lnTo>
                  <a:pt x="2686682" y="768909"/>
                </a:lnTo>
                <a:lnTo>
                  <a:pt x="2632326" y="673301"/>
                </a:lnTo>
                <a:lnTo>
                  <a:pt x="2570979" y="582488"/>
                </a:lnTo>
                <a:lnTo>
                  <a:pt x="2503007" y="496836"/>
                </a:lnTo>
                <a:lnTo>
                  <a:pt x="2428774" y="416710"/>
                </a:lnTo>
                <a:lnTo>
                  <a:pt x="2348649" y="342478"/>
                </a:lnTo>
                <a:lnTo>
                  <a:pt x="2262997" y="274506"/>
                </a:lnTo>
                <a:lnTo>
                  <a:pt x="2172184" y="213158"/>
                </a:lnTo>
                <a:lnTo>
                  <a:pt x="2076576" y="158803"/>
                </a:lnTo>
                <a:lnTo>
                  <a:pt x="1976539" y="111805"/>
                </a:lnTo>
                <a:lnTo>
                  <a:pt x="1872440" y="72532"/>
                </a:lnTo>
                <a:lnTo>
                  <a:pt x="1764645" y="41348"/>
                </a:lnTo>
                <a:lnTo>
                  <a:pt x="1653519" y="18621"/>
                </a:lnTo>
                <a:lnTo>
                  <a:pt x="1539430" y="4716"/>
                </a:lnTo>
                <a:lnTo>
                  <a:pt x="1422742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45682" y="4008783"/>
            <a:ext cx="2827655" cy="2827655"/>
          </a:xfrm>
          <a:custGeom>
            <a:avLst/>
            <a:gdLst/>
            <a:ahLst/>
            <a:cxnLst/>
            <a:rect l="l" t="t" r="r" b="b"/>
            <a:pathLst>
              <a:path w="2827654" h="2827654">
                <a:moveTo>
                  <a:pt x="1413548" y="0"/>
                </a:moveTo>
                <a:lnTo>
                  <a:pt x="1297615" y="4685"/>
                </a:lnTo>
                <a:lnTo>
                  <a:pt x="1184263" y="18500"/>
                </a:lnTo>
                <a:lnTo>
                  <a:pt x="1073855" y="41081"/>
                </a:lnTo>
                <a:lnTo>
                  <a:pt x="966757" y="72063"/>
                </a:lnTo>
                <a:lnTo>
                  <a:pt x="863331" y="111083"/>
                </a:lnTo>
                <a:lnTo>
                  <a:pt x="763941" y="157777"/>
                </a:lnTo>
                <a:lnTo>
                  <a:pt x="668951" y="211781"/>
                </a:lnTo>
                <a:lnTo>
                  <a:pt x="578724" y="272732"/>
                </a:lnTo>
                <a:lnTo>
                  <a:pt x="493625" y="340266"/>
                </a:lnTo>
                <a:lnTo>
                  <a:pt x="414018" y="414018"/>
                </a:lnTo>
                <a:lnTo>
                  <a:pt x="340266" y="493625"/>
                </a:lnTo>
                <a:lnTo>
                  <a:pt x="272732" y="578724"/>
                </a:lnTo>
                <a:lnTo>
                  <a:pt x="211781" y="668951"/>
                </a:lnTo>
                <a:lnTo>
                  <a:pt x="157777" y="763941"/>
                </a:lnTo>
                <a:lnTo>
                  <a:pt x="111083" y="863331"/>
                </a:lnTo>
                <a:lnTo>
                  <a:pt x="72063" y="966757"/>
                </a:lnTo>
                <a:lnTo>
                  <a:pt x="41081" y="1073855"/>
                </a:lnTo>
                <a:lnTo>
                  <a:pt x="18500" y="1184263"/>
                </a:lnTo>
                <a:lnTo>
                  <a:pt x="4685" y="1297615"/>
                </a:lnTo>
                <a:lnTo>
                  <a:pt x="0" y="1413548"/>
                </a:lnTo>
                <a:lnTo>
                  <a:pt x="4685" y="1529481"/>
                </a:lnTo>
                <a:lnTo>
                  <a:pt x="18500" y="1642833"/>
                </a:lnTo>
                <a:lnTo>
                  <a:pt x="41081" y="1753240"/>
                </a:lnTo>
                <a:lnTo>
                  <a:pt x="72063" y="1860338"/>
                </a:lnTo>
                <a:lnTo>
                  <a:pt x="111083" y="1963765"/>
                </a:lnTo>
                <a:lnTo>
                  <a:pt x="157777" y="2063155"/>
                </a:lnTo>
                <a:lnTo>
                  <a:pt x="211781" y="2158145"/>
                </a:lnTo>
                <a:lnTo>
                  <a:pt x="272732" y="2248371"/>
                </a:lnTo>
                <a:lnTo>
                  <a:pt x="340266" y="2333470"/>
                </a:lnTo>
                <a:lnTo>
                  <a:pt x="414018" y="2413077"/>
                </a:lnTo>
                <a:lnTo>
                  <a:pt x="493625" y="2486830"/>
                </a:lnTo>
                <a:lnTo>
                  <a:pt x="578724" y="2554363"/>
                </a:lnTo>
                <a:lnTo>
                  <a:pt x="668951" y="2615314"/>
                </a:lnTo>
                <a:lnTo>
                  <a:pt x="763941" y="2669318"/>
                </a:lnTo>
                <a:lnTo>
                  <a:pt x="863331" y="2716012"/>
                </a:lnTo>
                <a:lnTo>
                  <a:pt x="966757" y="2755032"/>
                </a:lnTo>
                <a:lnTo>
                  <a:pt x="1073855" y="2786014"/>
                </a:lnTo>
                <a:lnTo>
                  <a:pt x="1184263" y="2808595"/>
                </a:lnTo>
                <a:lnTo>
                  <a:pt x="1297615" y="2822410"/>
                </a:lnTo>
                <a:lnTo>
                  <a:pt x="1413548" y="2827096"/>
                </a:lnTo>
                <a:lnTo>
                  <a:pt x="1529481" y="2822410"/>
                </a:lnTo>
                <a:lnTo>
                  <a:pt x="1642833" y="2808595"/>
                </a:lnTo>
                <a:lnTo>
                  <a:pt x="1753240" y="2786014"/>
                </a:lnTo>
                <a:lnTo>
                  <a:pt x="1860338" y="2755032"/>
                </a:lnTo>
                <a:lnTo>
                  <a:pt x="1963765" y="2716012"/>
                </a:lnTo>
                <a:lnTo>
                  <a:pt x="2063155" y="2669318"/>
                </a:lnTo>
                <a:lnTo>
                  <a:pt x="2158145" y="2615314"/>
                </a:lnTo>
                <a:lnTo>
                  <a:pt x="2248371" y="2554363"/>
                </a:lnTo>
                <a:lnTo>
                  <a:pt x="2333470" y="2486830"/>
                </a:lnTo>
                <a:lnTo>
                  <a:pt x="2413077" y="2413077"/>
                </a:lnTo>
                <a:lnTo>
                  <a:pt x="2486830" y="2333470"/>
                </a:lnTo>
                <a:lnTo>
                  <a:pt x="2554363" y="2248371"/>
                </a:lnTo>
                <a:lnTo>
                  <a:pt x="2615314" y="2158145"/>
                </a:lnTo>
                <a:lnTo>
                  <a:pt x="2669318" y="2063155"/>
                </a:lnTo>
                <a:lnTo>
                  <a:pt x="2716012" y="1963765"/>
                </a:lnTo>
                <a:lnTo>
                  <a:pt x="2755032" y="1860338"/>
                </a:lnTo>
                <a:lnTo>
                  <a:pt x="2786014" y="1753240"/>
                </a:lnTo>
                <a:lnTo>
                  <a:pt x="2808595" y="1642833"/>
                </a:lnTo>
                <a:lnTo>
                  <a:pt x="2822410" y="1529481"/>
                </a:lnTo>
                <a:lnTo>
                  <a:pt x="2827096" y="1413548"/>
                </a:lnTo>
                <a:lnTo>
                  <a:pt x="2822410" y="1297615"/>
                </a:lnTo>
                <a:lnTo>
                  <a:pt x="2808595" y="1184263"/>
                </a:lnTo>
                <a:lnTo>
                  <a:pt x="2786014" y="1073855"/>
                </a:lnTo>
                <a:lnTo>
                  <a:pt x="2755032" y="966757"/>
                </a:lnTo>
                <a:lnTo>
                  <a:pt x="2716012" y="863331"/>
                </a:lnTo>
                <a:lnTo>
                  <a:pt x="2669318" y="763941"/>
                </a:lnTo>
                <a:lnTo>
                  <a:pt x="2615314" y="668951"/>
                </a:lnTo>
                <a:lnTo>
                  <a:pt x="2554363" y="578724"/>
                </a:lnTo>
                <a:lnTo>
                  <a:pt x="2486830" y="493625"/>
                </a:lnTo>
                <a:lnTo>
                  <a:pt x="2413077" y="414018"/>
                </a:lnTo>
                <a:lnTo>
                  <a:pt x="2333470" y="340266"/>
                </a:lnTo>
                <a:lnTo>
                  <a:pt x="2248371" y="272732"/>
                </a:lnTo>
                <a:lnTo>
                  <a:pt x="2158145" y="211781"/>
                </a:lnTo>
                <a:lnTo>
                  <a:pt x="2063155" y="157777"/>
                </a:lnTo>
                <a:lnTo>
                  <a:pt x="1963765" y="111083"/>
                </a:lnTo>
                <a:lnTo>
                  <a:pt x="1860338" y="72063"/>
                </a:lnTo>
                <a:lnTo>
                  <a:pt x="1753240" y="41081"/>
                </a:lnTo>
                <a:lnTo>
                  <a:pt x="1642833" y="18500"/>
                </a:lnTo>
                <a:lnTo>
                  <a:pt x="1529481" y="4685"/>
                </a:lnTo>
                <a:lnTo>
                  <a:pt x="1413548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45681" y="4008787"/>
            <a:ext cx="2827096" cy="28055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609957" y="4314634"/>
            <a:ext cx="1082040" cy="2511425"/>
          </a:xfrm>
          <a:custGeom>
            <a:avLst/>
            <a:gdLst/>
            <a:ahLst/>
            <a:cxnLst/>
            <a:rect l="l" t="t" r="r" b="b"/>
            <a:pathLst>
              <a:path w="1082040" h="2511425">
                <a:moveTo>
                  <a:pt x="0" y="0"/>
                </a:moveTo>
                <a:lnTo>
                  <a:pt x="302526" y="1360106"/>
                </a:lnTo>
                <a:lnTo>
                  <a:pt x="1082040" y="2511132"/>
                </a:lnTo>
                <a:lnTo>
                  <a:pt x="1082040" y="1988947"/>
                </a:lnTo>
                <a:lnTo>
                  <a:pt x="0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269361" y="8"/>
            <a:ext cx="1373505" cy="1567815"/>
          </a:xfrm>
          <a:custGeom>
            <a:avLst/>
            <a:gdLst/>
            <a:ahLst/>
            <a:cxnLst/>
            <a:rect l="l" t="t" r="r" b="b"/>
            <a:pathLst>
              <a:path w="1373504" h="1567815">
                <a:moveTo>
                  <a:pt x="1373136" y="0"/>
                </a:moveTo>
                <a:lnTo>
                  <a:pt x="135242" y="0"/>
                </a:lnTo>
                <a:lnTo>
                  <a:pt x="58267" y="892314"/>
                </a:lnTo>
                <a:lnTo>
                  <a:pt x="55181" y="927836"/>
                </a:lnTo>
                <a:lnTo>
                  <a:pt x="0" y="1567446"/>
                </a:lnTo>
                <a:lnTo>
                  <a:pt x="21463" y="1318717"/>
                </a:lnTo>
                <a:lnTo>
                  <a:pt x="24549" y="1283182"/>
                </a:lnTo>
                <a:lnTo>
                  <a:pt x="24790" y="1280185"/>
                </a:lnTo>
                <a:lnTo>
                  <a:pt x="1373136" y="0"/>
                </a:lnTo>
                <a:close/>
              </a:path>
            </a:pathLst>
          </a:custGeom>
          <a:solidFill>
            <a:srgbClr val="F0A15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578912" y="35528"/>
            <a:ext cx="2113280" cy="4279265"/>
          </a:xfrm>
          <a:custGeom>
            <a:avLst/>
            <a:gdLst/>
            <a:ahLst/>
            <a:cxnLst/>
            <a:rect l="l" t="t" r="r" b="b"/>
            <a:pathLst>
              <a:path w="2113279" h="4279265">
                <a:moveTo>
                  <a:pt x="2113089" y="0"/>
                </a:moveTo>
                <a:lnTo>
                  <a:pt x="0" y="3670109"/>
                </a:lnTo>
                <a:lnTo>
                  <a:pt x="1031049" y="4279112"/>
                </a:lnTo>
                <a:lnTo>
                  <a:pt x="2113089" y="211823"/>
                </a:lnTo>
                <a:lnTo>
                  <a:pt x="2113089" y="0"/>
                </a:lnTo>
                <a:close/>
              </a:path>
            </a:pathLst>
          </a:custGeom>
          <a:solidFill>
            <a:srgbClr val="ED701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578912" y="3705640"/>
            <a:ext cx="1193165" cy="609600"/>
          </a:xfrm>
          <a:custGeom>
            <a:avLst/>
            <a:gdLst/>
            <a:ahLst/>
            <a:cxnLst/>
            <a:rect l="l" t="t" r="r" b="b"/>
            <a:pathLst>
              <a:path w="1193165" h="609600">
                <a:moveTo>
                  <a:pt x="1193063" y="0"/>
                </a:moveTo>
                <a:lnTo>
                  <a:pt x="0" y="0"/>
                </a:lnTo>
                <a:lnTo>
                  <a:pt x="1031036" y="609003"/>
                </a:lnTo>
                <a:lnTo>
                  <a:pt x="1193063" y="0"/>
                </a:lnTo>
                <a:close/>
              </a:path>
            </a:pathLst>
          </a:custGeom>
          <a:solidFill>
            <a:srgbClr val="BD512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578909" y="3705643"/>
            <a:ext cx="1753235" cy="3854450"/>
          </a:xfrm>
          <a:custGeom>
            <a:avLst/>
            <a:gdLst/>
            <a:ahLst/>
            <a:cxnLst/>
            <a:rect l="l" t="t" r="r" b="b"/>
            <a:pathLst>
              <a:path w="1753234" h="3854450">
                <a:moveTo>
                  <a:pt x="0" y="0"/>
                </a:moveTo>
                <a:lnTo>
                  <a:pt x="1649171" y="3854361"/>
                </a:lnTo>
                <a:lnTo>
                  <a:pt x="1752866" y="3854361"/>
                </a:lnTo>
                <a:lnTo>
                  <a:pt x="1031049" y="608990"/>
                </a:lnTo>
                <a:lnTo>
                  <a:pt x="0" y="0"/>
                </a:lnTo>
                <a:close/>
              </a:path>
            </a:pathLst>
          </a:custGeom>
          <a:solidFill>
            <a:srgbClr val="D6602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67940" y="8"/>
            <a:ext cx="338455" cy="2672080"/>
          </a:xfrm>
          <a:custGeom>
            <a:avLst/>
            <a:gdLst/>
            <a:ahLst/>
            <a:cxnLst/>
            <a:rect l="l" t="t" r="r" b="b"/>
            <a:pathLst>
              <a:path w="338454" h="2672080">
                <a:moveTo>
                  <a:pt x="338353" y="0"/>
                </a:moveTo>
                <a:lnTo>
                  <a:pt x="0" y="0"/>
                </a:lnTo>
                <a:lnTo>
                  <a:pt x="107810" y="2671864"/>
                </a:lnTo>
                <a:lnTo>
                  <a:pt x="338353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912463" y="5674728"/>
            <a:ext cx="779538" cy="18852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74073" y="12"/>
            <a:ext cx="1517929" cy="26718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09955" y="297045"/>
            <a:ext cx="1082040" cy="6007100"/>
          </a:xfrm>
          <a:custGeom>
            <a:avLst/>
            <a:gdLst/>
            <a:ahLst/>
            <a:cxnLst/>
            <a:rect l="l" t="t" r="r" b="b"/>
            <a:pathLst>
              <a:path w="1082040" h="6007100">
                <a:moveTo>
                  <a:pt x="1068832" y="0"/>
                </a:moveTo>
                <a:lnTo>
                  <a:pt x="0" y="4017594"/>
                </a:lnTo>
                <a:lnTo>
                  <a:pt x="1082040" y="6006553"/>
                </a:lnTo>
                <a:lnTo>
                  <a:pt x="1082040" y="78511"/>
                </a:lnTo>
                <a:lnTo>
                  <a:pt x="1068832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015387" y="7294841"/>
            <a:ext cx="114300" cy="265430"/>
          </a:xfrm>
          <a:custGeom>
            <a:avLst/>
            <a:gdLst/>
            <a:ahLst/>
            <a:cxnLst/>
            <a:rect l="l" t="t" r="r" b="b"/>
            <a:pathLst>
              <a:path w="114300" h="265429">
                <a:moveTo>
                  <a:pt x="0" y="0"/>
                </a:moveTo>
                <a:lnTo>
                  <a:pt x="44869" y="265163"/>
                </a:lnTo>
                <a:lnTo>
                  <a:pt x="114046" y="265163"/>
                </a:lnTo>
                <a:lnTo>
                  <a:pt x="0" y="0"/>
                </a:lnTo>
                <a:close/>
              </a:path>
            </a:pathLst>
          </a:custGeom>
          <a:solidFill>
            <a:srgbClr val="9D9E9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609864" y="4503849"/>
            <a:ext cx="158115" cy="46355"/>
          </a:xfrm>
          <a:custGeom>
            <a:avLst/>
            <a:gdLst/>
            <a:ahLst/>
            <a:cxnLst/>
            <a:rect l="l" t="t" r="r" b="b"/>
            <a:pathLst>
              <a:path w="158114" h="46354">
                <a:moveTo>
                  <a:pt x="157474" y="20164"/>
                </a:moveTo>
                <a:lnTo>
                  <a:pt x="84640" y="20164"/>
                </a:lnTo>
                <a:lnTo>
                  <a:pt x="97313" y="20615"/>
                </a:lnTo>
                <a:lnTo>
                  <a:pt x="109968" y="21540"/>
                </a:lnTo>
                <a:lnTo>
                  <a:pt x="122592" y="22939"/>
                </a:lnTo>
                <a:lnTo>
                  <a:pt x="123698" y="41143"/>
                </a:lnTo>
                <a:lnTo>
                  <a:pt x="123698" y="43823"/>
                </a:lnTo>
                <a:lnTo>
                  <a:pt x="125857" y="45982"/>
                </a:lnTo>
                <a:lnTo>
                  <a:pt x="155524" y="45982"/>
                </a:lnTo>
                <a:lnTo>
                  <a:pt x="157708" y="43823"/>
                </a:lnTo>
                <a:lnTo>
                  <a:pt x="157640" y="21471"/>
                </a:lnTo>
                <a:lnTo>
                  <a:pt x="157479" y="20686"/>
                </a:lnTo>
                <a:lnTo>
                  <a:pt x="157474" y="20164"/>
                </a:lnTo>
                <a:close/>
              </a:path>
              <a:path w="158114" h="46354">
                <a:moveTo>
                  <a:pt x="73142" y="0"/>
                </a:moveTo>
                <a:lnTo>
                  <a:pt x="16304" y="7212"/>
                </a:lnTo>
                <a:lnTo>
                  <a:pt x="273" y="20164"/>
                </a:lnTo>
                <a:lnTo>
                  <a:pt x="0" y="21471"/>
                </a:lnTo>
                <a:lnTo>
                  <a:pt x="0" y="42655"/>
                </a:lnTo>
                <a:lnTo>
                  <a:pt x="2171" y="44839"/>
                </a:lnTo>
                <a:lnTo>
                  <a:pt x="31826" y="44839"/>
                </a:lnTo>
                <a:lnTo>
                  <a:pt x="34036" y="42655"/>
                </a:lnTo>
                <a:lnTo>
                  <a:pt x="34036" y="23109"/>
                </a:lnTo>
                <a:lnTo>
                  <a:pt x="46647" y="21660"/>
                </a:lnTo>
                <a:lnTo>
                  <a:pt x="59294" y="20686"/>
                </a:lnTo>
                <a:lnTo>
                  <a:pt x="71963" y="20187"/>
                </a:lnTo>
                <a:lnTo>
                  <a:pt x="157474" y="20164"/>
                </a:lnTo>
                <a:lnTo>
                  <a:pt x="157708" y="19299"/>
                </a:lnTo>
                <a:lnTo>
                  <a:pt x="111287" y="1632"/>
                </a:lnTo>
                <a:lnTo>
                  <a:pt x="85693" y="66"/>
                </a:lnTo>
                <a:lnTo>
                  <a:pt x="73142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614870" y="4539837"/>
            <a:ext cx="149860" cy="92710"/>
          </a:xfrm>
          <a:custGeom>
            <a:avLst/>
            <a:gdLst/>
            <a:ahLst/>
            <a:cxnLst/>
            <a:rect l="l" t="t" r="r" b="b"/>
            <a:pathLst>
              <a:path w="149860" h="92710">
                <a:moveTo>
                  <a:pt x="53339" y="0"/>
                </a:moveTo>
                <a:lnTo>
                  <a:pt x="42075" y="0"/>
                </a:lnTo>
                <a:lnTo>
                  <a:pt x="42075" y="29717"/>
                </a:lnTo>
                <a:lnTo>
                  <a:pt x="39547" y="30213"/>
                </a:lnTo>
                <a:lnTo>
                  <a:pt x="37096" y="30784"/>
                </a:lnTo>
                <a:lnTo>
                  <a:pt x="9106" y="40309"/>
                </a:lnTo>
                <a:lnTo>
                  <a:pt x="4127" y="41973"/>
                </a:lnTo>
                <a:lnTo>
                  <a:pt x="0" y="47751"/>
                </a:lnTo>
                <a:lnTo>
                  <a:pt x="0" y="88277"/>
                </a:lnTo>
                <a:lnTo>
                  <a:pt x="4356" y="92646"/>
                </a:lnTo>
                <a:lnTo>
                  <a:pt x="145097" y="92646"/>
                </a:lnTo>
                <a:lnTo>
                  <a:pt x="149453" y="88277"/>
                </a:lnTo>
                <a:lnTo>
                  <a:pt x="149453" y="81851"/>
                </a:lnTo>
                <a:lnTo>
                  <a:pt x="73278" y="81851"/>
                </a:lnTo>
                <a:lnTo>
                  <a:pt x="59722" y="78096"/>
                </a:lnTo>
                <a:lnTo>
                  <a:pt x="50238" y="68261"/>
                </a:lnTo>
                <a:lnTo>
                  <a:pt x="50515" y="50122"/>
                </a:lnTo>
                <a:lnTo>
                  <a:pt x="55581" y="37839"/>
                </a:lnTo>
                <a:lnTo>
                  <a:pt x="64147" y="31027"/>
                </a:lnTo>
                <a:lnTo>
                  <a:pt x="112557" y="31027"/>
                </a:lnTo>
                <a:lnTo>
                  <a:pt x="111455" y="30657"/>
                </a:lnTo>
                <a:lnTo>
                  <a:pt x="108724" y="30060"/>
                </a:lnTo>
                <a:lnTo>
                  <a:pt x="105892" y="29540"/>
                </a:lnTo>
                <a:lnTo>
                  <a:pt x="105892" y="17310"/>
                </a:lnTo>
                <a:lnTo>
                  <a:pt x="53339" y="17310"/>
                </a:lnTo>
                <a:lnTo>
                  <a:pt x="53339" y="0"/>
                </a:lnTo>
                <a:close/>
              </a:path>
              <a:path w="149860" h="92710">
                <a:moveTo>
                  <a:pt x="112557" y="31027"/>
                </a:moveTo>
                <a:lnTo>
                  <a:pt x="64147" y="31027"/>
                </a:lnTo>
                <a:lnTo>
                  <a:pt x="81271" y="32497"/>
                </a:lnTo>
                <a:lnTo>
                  <a:pt x="92788" y="38947"/>
                </a:lnTo>
                <a:lnTo>
                  <a:pt x="98707" y="48939"/>
                </a:lnTo>
                <a:lnTo>
                  <a:pt x="96386" y="65258"/>
                </a:lnTo>
                <a:lnTo>
                  <a:pt x="88909" y="76221"/>
                </a:lnTo>
                <a:lnTo>
                  <a:pt x="77846" y="81447"/>
                </a:lnTo>
                <a:lnTo>
                  <a:pt x="73278" y="81851"/>
                </a:lnTo>
                <a:lnTo>
                  <a:pt x="149453" y="81851"/>
                </a:lnTo>
                <a:lnTo>
                  <a:pt x="149453" y="47751"/>
                </a:lnTo>
                <a:lnTo>
                  <a:pt x="145313" y="41998"/>
                </a:lnTo>
                <a:lnTo>
                  <a:pt x="112557" y="31027"/>
                </a:lnTo>
                <a:close/>
              </a:path>
              <a:path w="149860" h="92710">
                <a:moveTo>
                  <a:pt x="105892" y="0"/>
                </a:moveTo>
                <a:lnTo>
                  <a:pt x="94589" y="0"/>
                </a:lnTo>
                <a:lnTo>
                  <a:pt x="94589" y="17310"/>
                </a:lnTo>
                <a:lnTo>
                  <a:pt x="105892" y="17310"/>
                </a:lnTo>
                <a:lnTo>
                  <a:pt x="105892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674090" y="458131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273" y="0"/>
                </a:lnTo>
                <a:lnTo>
                  <a:pt x="0" y="6324"/>
                </a:lnTo>
                <a:lnTo>
                  <a:pt x="0" y="21844"/>
                </a:lnTo>
                <a:lnTo>
                  <a:pt x="6273" y="28117"/>
                </a:lnTo>
                <a:lnTo>
                  <a:pt x="21831" y="28117"/>
                </a:lnTo>
                <a:lnTo>
                  <a:pt x="28117" y="21844"/>
                </a:lnTo>
                <a:lnTo>
                  <a:pt x="28117" y="6324"/>
                </a:lnTo>
                <a:lnTo>
                  <a:pt x="21831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613569" y="4896715"/>
            <a:ext cx="151130" cy="151130"/>
          </a:xfrm>
          <a:custGeom>
            <a:avLst/>
            <a:gdLst/>
            <a:ahLst/>
            <a:cxnLst/>
            <a:rect l="l" t="t" r="r" b="b"/>
            <a:pathLst>
              <a:path w="151129" h="151129">
                <a:moveTo>
                  <a:pt x="88817" y="140868"/>
                </a:moveTo>
                <a:lnTo>
                  <a:pt x="86150" y="144310"/>
                </a:lnTo>
                <a:lnTo>
                  <a:pt x="83292" y="147662"/>
                </a:lnTo>
                <a:lnTo>
                  <a:pt x="81117" y="150774"/>
                </a:lnTo>
                <a:lnTo>
                  <a:pt x="93821" y="148683"/>
                </a:lnTo>
                <a:lnTo>
                  <a:pt x="105733" y="144564"/>
                </a:lnTo>
                <a:lnTo>
                  <a:pt x="102412" y="141909"/>
                </a:lnTo>
                <a:lnTo>
                  <a:pt x="92017" y="141909"/>
                </a:lnTo>
                <a:lnTo>
                  <a:pt x="90341" y="141528"/>
                </a:lnTo>
                <a:lnTo>
                  <a:pt x="88817" y="140868"/>
                </a:lnTo>
                <a:close/>
              </a:path>
              <a:path w="151129" h="151129">
                <a:moveTo>
                  <a:pt x="63849" y="106629"/>
                </a:moveTo>
                <a:lnTo>
                  <a:pt x="59137" y="108000"/>
                </a:lnTo>
                <a:lnTo>
                  <a:pt x="54273" y="109283"/>
                </a:lnTo>
                <a:lnTo>
                  <a:pt x="49282" y="110426"/>
                </a:lnTo>
                <a:lnTo>
                  <a:pt x="48888" y="116014"/>
                </a:lnTo>
                <a:lnTo>
                  <a:pt x="44773" y="120548"/>
                </a:lnTo>
                <a:lnTo>
                  <a:pt x="39414" y="121589"/>
                </a:lnTo>
                <a:lnTo>
                  <a:pt x="37928" y="130644"/>
                </a:lnTo>
                <a:lnTo>
                  <a:pt x="37166" y="137248"/>
                </a:lnTo>
                <a:lnTo>
                  <a:pt x="36836" y="140563"/>
                </a:lnTo>
                <a:lnTo>
                  <a:pt x="43950" y="144271"/>
                </a:lnTo>
                <a:lnTo>
                  <a:pt x="55932" y="148538"/>
                </a:lnTo>
                <a:lnTo>
                  <a:pt x="68751" y="150736"/>
                </a:lnTo>
                <a:lnTo>
                  <a:pt x="73996" y="146075"/>
                </a:lnTo>
                <a:lnTo>
                  <a:pt x="78759" y="140868"/>
                </a:lnTo>
                <a:lnTo>
                  <a:pt x="82937" y="135382"/>
                </a:lnTo>
                <a:lnTo>
                  <a:pt x="81997" y="133642"/>
                </a:lnTo>
                <a:lnTo>
                  <a:pt x="81510" y="131813"/>
                </a:lnTo>
                <a:lnTo>
                  <a:pt x="81476" y="127863"/>
                </a:lnTo>
                <a:lnTo>
                  <a:pt x="81857" y="126199"/>
                </a:lnTo>
                <a:lnTo>
                  <a:pt x="82518" y="124688"/>
                </a:lnTo>
                <a:lnTo>
                  <a:pt x="77893" y="120446"/>
                </a:lnTo>
                <a:lnTo>
                  <a:pt x="74364" y="117132"/>
                </a:lnTo>
                <a:lnTo>
                  <a:pt x="70046" y="112890"/>
                </a:lnTo>
                <a:lnTo>
                  <a:pt x="65172" y="108000"/>
                </a:lnTo>
                <a:lnTo>
                  <a:pt x="63849" y="106629"/>
                </a:lnTo>
                <a:close/>
              </a:path>
              <a:path w="151129" h="151129">
                <a:moveTo>
                  <a:pt x="100209" y="140068"/>
                </a:moveTo>
                <a:lnTo>
                  <a:pt x="98329" y="141236"/>
                </a:lnTo>
                <a:lnTo>
                  <a:pt x="96145" y="141909"/>
                </a:lnTo>
                <a:lnTo>
                  <a:pt x="102412" y="141909"/>
                </a:lnTo>
                <a:lnTo>
                  <a:pt x="100209" y="140068"/>
                </a:lnTo>
                <a:close/>
              </a:path>
              <a:path w="151129" h="151129">
                <a:moveTo>
                  <a:pt x="129698" y="78778"/>
                </a:moveTo>
                <a:lnTo>
                  <a:pt x="125634" y="81064"/>
                </a:lnTo>
                <a:lnTo>
                  <a:pt x="121113" y="83464"/>
                </a:lnTo>
                <a:lnTo>
                  <a:pt x="112491" y="96845"/>
                </a:lnTo>
                <a:lnTo>
                  <a:pt x="107616" y="108813"/>
                </a:lnTo>
                <a:lnTo>
                  <a:pt x="101949" y="120446"/>
                </a:lnTo>
                <a:lnTo>
                  <a:pt x="104476" y="122707"/>
                </a:lnTo>
                <a:lnTo>
                  <a:pt x="106076" y="125958"/>
                </a:lnTo>
                <a:lnTo>
                  <a:pt x="105958" y="131686"/>
                </a:lnTo>
                <a:lnTo>
                  <a:pt x="105784" y="132524"/>
                </a:lnTo>
                <a:lnTo>
                  <a:pt x="105289" y="133870"/>
                </a:lnTo>
                <a:lnTo>
                  <a:pt x="108934" y="136867"/>
                </a:lnTo>
                <a:lnTo>
                  <a:pt x="111791" y="139128"/>
                </a:lnTo>
                <a:lnTo>
                  <a:pt x="113582" y="140512"/>
                </a:lnTo>
                <a:lnTo>
                  <a:pt x="121535" y="135087"/>
                </a:lnTo>
                <a:lnTo>
                  <a:pt x="130892" y="126403"/>
                </a:lnTo>
                <a:lnTo>
                  <a:pt x="138684" y="116170"/>
                </a:lnTo>
                <a:lnTo>
                  <a:pt x="137630" y="108561"/>
                </a:lnTo>
                <a:lnTo>
                  <a:pt x="134882" y="95654"/>
                </a:lnTo>
                <a:lnTo>
                  <a:pt x="129698" y="78778"/>
                </a:lnTo>
                <a:close/>
              </a:path>
              <a:path w="151129" h="151129">
                <a:moveTo>
                  <a:pt x="25888" y="114719"/>
                </a:moveTo>
                <a:lnTo>
                  <a:pt x="21151" y="115341"/>
                </a:lnTo>
                <a:lnTo>
                  <a:pt x="16338" y="115836"/>
                </a:lnTo>
                <a:lnTo>
                  <a:pt x="11474" y="116154"/>
                </a:lnTo>
                <a:lnTo>
                  <a:pt x="11982" y="116935"/>
                </a:lnTo>
                <a:lnTo>
                  <a:pt x="19868" y="126953"/>
                </a:lnTo>
                <a:lnTo>
                  <a:pt x="29317" y="135509"/>
                </a:lnTo>
                <a:lnTo>
                  <a:pt x="29922" y="130644"/>
                </a:lnTo>
                <a:lnTo>
                  <a:pt x="30585" y="125958"/>
                </a:lnTo>
                <a:lnTo>
                  <a:pt x="31383" y="121069"/>
                </a:lnTo>
                <a:lnTo>
                  <a:pt x="31378" y="120446"/>
                </a:lnTo>
                <a:lnTo>
                  <a:pt x="29038" y="119240"/>
                </a:lnTo>
                <a:lnTo>
                  <a:pt x="27057" y="117195"/>
                </a:lnTo>
                <a:lnTo>
                  <a:pt x="25888" y="114719"/>
                </a:lnTo>
                <a:close/>
              </a:path>
              <a:path w="151129" h="151129">
                <a:moveTo>
                  <a:pt x="97119" y="94748"/>
                </a:moveTo>
                <a:lnTo>
                  <a:pt x="85346" y="99449"/>
                </a:lnTo>
                <a:lnTo>
                  <a:pt x="72523" y="103949"/>
                </a:lnTo>
                <a:lnTo>
                  <a:pt x="77907" y="109359"/>
                </a:lnTo>
                <a:lnTo>
                  <a:pt x="83140" y="114325"/>
                </a:lnTo>
                <a:lnTo>
                  <a:pt x="87979" y="118757"/>
                </a:lnTo>
                <a:lnTo>
                  <a:pt x="89718" y="117843"/>
                </a:lnTo>
                <a:lnTo>
                  <a:pt x="91687" y="117322"/>
                </a:lnTo>
                <a:lnTo>
                  <a:pt x="93782" y="117322"/>
                </a:lnTo>
                <a:lnTo>
                  <a:pt x="95267" y="115927"/>
                </a:lnTo>
                <a:lnTo>
                  <a:pt x="99938" y="103934"/>
                </a:lnTo>
                <a:lnTo>
                  <a:pt x="97119" y="94748"/>
                </a:lnTo>
                <a:close/>
              </a:path>
              <a:path w="151129" h="151129">
                <a:moveTo>
                  <a:pt x="10902" y="35496"/>
                </a:moveTo>
                <a:lnTo>
                  <a:pt x="6276" y="44249"/>
                </a:lnTo>
                <a:lnTo>
                  <a:pt x="2644" y="55031"/>
                </a:lnTo>
                <a:lnTo>
                  <a:pt x="497" y="68067"/>
                </a:lnTo>
                <a:lnTo>
                  <a:pt x="0" y="84103"/>
                </a:lnTo>
                <a:lnTo>
                  <a:pt x="2551" y="96659"/>
                </a:lnTo>
                <a:lnTo>
                  <a:pt x="7092" y="108369"/>
                </a:lnTo>
                <a:lnTo>
                  <a:pt x="13188" y="108077"/>
                </a:lnTo>
                <a:lnTo>
                  <a:pt x="19195" y="107505"/>
                </a:lnTo>
                <a:lnTo>
                  <a:pt x="25075" y="106730"/>
                </a:lnTo>
                <a:lnTo>
                  <a:pt x="26269" y="101676"/>
                </a:lnTo>
                <a:lnTo>
                  <a:pt x="30600" y="97777"/>
                </a:lnTo>
                <a:lnTo>
                  <a:pt x="35909" y="97307"/>
                </a:lnTo>
                <a:lnTo>
                  <a:pt x="37159" y="91605"/>
                </a:lnTo>
                <a:lnTo>
                  <a:pt x="38461" y="86017"/>
                </a:lnTo>
                <a:lnTo>
                  <a:pt x="38620" y="78129"/>
                </a:lnTo>
                <a:lnTo>
                  <a:pt x="30946" y="68067"/>
                </a:lnTo>
                <a:lnTo>
                  <a:pt x="23611" y="57492"/>
                </a:lnTo>
                <a:lnTo>
                  <a:pt x="16926" y="46699"/>
                </a:lnTo>
                <a:lnTo>
                  <a:pt x="10902" y="35496"/>
                </a:lnTo>
                <a:close/>
              </a:path>
              <a:path w="151129" h="151129">
                <a:moveTo>
                  <a:pt x="150234" y="66179"/>
                </a:moveTo>
                <a:lnTo>
                  <a:pt x="147059" y="68338"/>
                </a:lnTo>
                <a:lnTo>
                  <a:pt x="142500" y="71285"/>
                </a:lnTo>
                <a:lnTo>
                  <a:pt x="139070" y="80264"/>
                </a:lnTo>
                <a:lnTo>
                  <a:pt x="139008" y="81153"/>
                </a:lnTo>
                <a:lnTo>
                  <a:pt x="142692" y="93701"/>
                </a:lnTo>
                <a:lnTo>
                  <a:pt x="145052" y="104330"/>
                </a:lnTo>
                <a:lnTo>
                  <a:pt x="146503" y="100542"/>
                </a:lnTo>
                <a:lnTo>
                  <a:pt x="149697" y="88310"/>
                </a:lnTo>
                <a:lnTo>
                  <a:pt x="150805" y="75374"/>
                </a:lnTo>
                <a:lnTo>
                  <a:pt x="150697" y="70497"/>
                </a:lnTo>
                <a:lnTo>
                  <a:pt x="150615" y="69176"/>
                </a:lnTo>
                <a:lnTo>
                  <a:pt x="150234" y="66179"/>
                </a:lnTo>
                <a:close/>
              </a:path>
              <a:path w="151129" h="151129">
                <a:moveTo>
                  <a:pt x="46386" y="87528"/>
                </a:moveTo>
                <a:lnTo>
                  <a:pt x="45316" y="91948"/>
                </a:lnTo>
                <a:lnTo>
                  <a:pt x="43681" y="99212"/>
                </a:lnTo>
                <a:lnTo>
                  <a:pt x="45091" y="100114"/>
                </a:lnTo>
                <a:lnTo>
                  <a:pt x="46310" y="101295"/>
                </a:lnTo>
                <a:lnTo>
                  <a:pt x="47250" y="102666"/>
                </a:lnTo>
                <a:lnTo>
                  <a:pt x="50742" y="101866"/>
                </a:lnTo>
                <a:lnTo>
                  <a:pt x="54197" y="100977"/>
                </a:lnTo>
                <a:lnTo>
                  <a:pt x="57575" y="100063"/>
                </a:lnTo>
                <a:lnTo>
                  <a:pt x="53892" y="96139"/>
                </a:lnTo>
                <a:lnTo>
                  <a:pt x="50046" y="91846"/>
                </a:lnTo>
                <a:lnTo>
                  <a:pt x="46386" y="87528"/>
                </a:lnTo>
                <a:close/>
              </a:path>
              <a:path w="151129" h="151129">
                <a:moveTo>
                  <a:pt x="73495" y="8565"/>
                </a:moveTo>
                <a:lnTo>
                  <a:pt x="59361" y="45454"/>
                </a:lnTo>
                <a:lnTo>
                  <a:pt x="51540" y="81153"/>
                </a:lnTo>
                <a:lnTo>
                  <a:pt x="60146" y="89093"/>
                </a:lnTo>
                <a:lnTo>
                  <a:pt x="73195" y="95289"/>
                </a:lnTo>
                <a:lnTo>
                  <a:pt x="85898" y="90659"/>
                </a:lnTo>
                <a:lnTo>
                  <a:pt x="113890" y="63715"/>
                </a:lnTo>
                <a:lnTo>
                  <a:pt x="114763" y="59499"/>
                </a:lnTo>
                <a:lnTo>
                  <a:pt x="110483" y="57594"/>
                </a:lnTo>
                <a:lnTo>
                  <a:pt x="107460" y="53276"/>
                </a:lnTo>
                <a:lnTo>
                  <a:pt x="107460" y="45211"/>
                </a:lnTo>
                <a:lnTo>
                  <a:pt x="108591" y="42418"/>
                </a:lnTo>
                <a:lnTo>
                  <a:pt x="110445" y="40259"/>
                </a:lnTo>
                <a:lnTo>
                  <a:pt x="104548" y="31942"/>
                </a:lnTo>
                <a:lnTo>
                  <a:pt x="96150" y="22477"/>
                </a:lnTo>
                <a:lnTo>
                  <a:pt x="85933" y="14397"/>
                </a:lnTo>
                <a:lnTo>
                  <a:pt x="73495" y="8565"/>
                </a:lnTo>
                <a:close/>
              </a:path>
              <a:path w="151129" h="151129">
                <a:moveTo>
                  <a:pt x="122535" y="61658"/>
                </a:moveTo>
                <a:lnTo>
                  <a:pt x="121684" y="65608"/>
                </a:lnTo>
                <a:lnTo>
                  <a:pt x="120008" y="72682"/>
                </a:lnTo>
                <a:lnTo>
                  <a:pt x="119309" y="75311"/>
                </a:lnTo>
                <a:lnTo>
                  <a:pt x="121938" y="73914"/>
                </a:lnTo>
                <a:lnTo>
                  <a:pt x="126777" y="71208"/>
                </a:lnTo>
                <a:lnTo>
                  <a:pt x="125492" y="68067"/>
                </a:lnTo>
                <a:lnTo>
                  <a:pt x="124123" y="64960"/>
                </a:lnTo>
                <a:lnTo>
                  <a:pt x="122535" y="61658"/>
                </a:lnTo>
                <a:close/>
              </a:path>
              <a:path w="151129" h="151129">
                <a:moveTo>
                  <a:pt x="128136" y="21399"/>
                </a:moveTo>
                <a:lnTo>
                  <a:pt x="127772" y="26486"/>
                </a:lnTo>
                <a:lnTo>
                  <a:pt x="127372" y="31065"/>
                </a:lnTo>
                <a:lnTo>
                  <a:pt x="126498" y="37998"/>
                </a:lnTo>
                <a:lnTo>
                  <a:pt x="129850" y="40208"/>
                </a:lnTo>
                <a:lnTo>
                  <a:pt x="132060" y="43980"/>
                </a:lnTo>
                <a:lnTo>
                  <a:pt x="132060" y="51422"/>
                </a:lnTo>
                <a:lnTo>
                  <a:pt x="130866" y="54267"/>
                </a:lnTo>
                <a:lnTo>
                  <a:pt x="128911" y="56451"/>
                </a:lnTo>
                <a:lnTo>
                  <a:pt x="130802" y="60312"/>
                </a:lnTo>
                <a:lnTo>
                  <a:pt x="132384" y="63792"/>
                </a:lnTo>
                <a:lnTo>
                  <a:pt x="133775" y="67119"/>
                </a:lnTo>
                <a:lnTo>
                  <a:pt x="140912" y="62826"/>
                </a:lnTo>
                <a:lnTo>
                  <a:pt x="146018" y="59359"/>
                </a:lnTo>
                <a:lnTo>
                  <a:pt x="148536" y="57588"/>
                </a:lnTo>
                <a:lnTo>
                  <a:pt x="148609" y="57258"/>
                </a:lnTo>
                <a:lnTo>
                  <a:pt x="147754" y="54081"/>
                </a:lnTo>
                <a:lnTo>
                  <a:pt x="143046" y="42028"/>
                </a:lnTo>
                <a:lnTo>
                  <a:pt x="136437" y="31065"/>
                </a:lnTo>
                <a:lnTo>
                  <a:pt x="128136" y="21399"/>
                </a:lnTo>
                <a:close/>
              </a:path>
              <a:path w="151129" h="151129">
                <a:moveTo>
                  <a:pt x="68636" y="0"/>
                </a:moveTo>
                <a:lnTo>
                  <a:pt x="26320" y="21494"/>
                </a:lnTo>
                <a:lnTo>
                  <a:pt x="18920" y="33539"/>
                </a:lnTo>
                <a:lnTo>
                  <a:pt x="26151" y="45454"/>
                </a:lnTo>
                <a:lnTo>
                  <a:pt x="34948" y="54899"/>
                </a:lnTo>
                <a:lnTo>
                  <a:pt x="45506" y="60312"/>
                </a:lnTo>
                <a:lnTo>
                  <a:pt x="49143" y="48841"/>
                </a:lnTo>
                <a:lnTo>
                  <a:pt x="53246" y="37003"/>
                </a:lnTo>
                <a:lnTo>
                  <a:pt x="57845" y="24869"/>
                </a:lnTo>
                <a:lnTo>
                  <a:pt x="62965" y="12511"/>
                </a:lnTo>
                <a:lnTo>
                  <a:pt x="68636" y="0"/>
                </a:lnTo>
                <a:close/>
              </a:path>
              <a:path w="151129" h="151129">
                <a:moveTo>
                  <a:pt x="103010" y="5839"/>
                </a:moveTo>
                <a:lnTo>
                  <a:pt x="93817" y="7058"/>
                </a:lnTo>
                <a:lnTo>
                  <a:pt x="102738" y="16726"/>
                </a:lnTo>
                <a:lnTo>
                  <a:pt x="110567" y="26486"/>
                </a:lnTo>
                <a:lnTo>
                  <a:pt x="117379" y="36207"/>
                </a:lnTo>
                <a:lnTo>
                  <a:pt x="118636" y="36042"/>
                </a:lnTo>
                <a:lnTo>
                  <a:pt x="118731" y="35279"/>
                </a:lnTo>
                <a:lnTo>
                  <a:pt x="119237" y="22125"/>
                </a:lnTo>
                <a:lnTo>
                  <a:pt x="114836" y="10993"/>
                </a:lnTo>
                <a:lnTo>
                  <a:pt x="103010" y="5839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630287" y="3656788"/>
            <a:ext cx="117475" cy="116839"/>
          </a:xfrm>
          <a:custGeom>
            <a:avLst/>
            <a:gdLst/>
            <a:ahLst/>
            <a:cxnLst/>
            <a:rect l="l" t="t" r="r" b="b"/>
            <a:pathLst>
              <a:path w="117475" h="116839">
                <a:moveTo>
                  <a:pt x="58420" y="0"/>
                </a:moveTo>
                <a:lnTo>
                  <a:pt x="0" y="42113"/>
                </a:lnTo>
                <a:lnTo>
                  <a:pt x="0" y="109334"/>
                </a:lnTo>
                <a:lnTo>
                  <a:pt x="7213" y="116573"/>
                </a:lnTo>
                <a:lnTo>
                  <a:pt x="42837" y="116573"/>
                </a:lnTo>
                <a:lnTo>
                  <a:pt x="42837" y="61734"/>
                </a:lnTo>
                <a:lnTo>
                  <a:pt x="116852" y="61734"/>
                </a:lnTo>
                <a:lnTo>
                  <a:pt x="116852" y="42113"/>
                </a:lnTo>
                <a:lnTo>
                  <a:pt x="58420" y="0"/>
                </a:lnTo>
                <a:close/>
              </a:path>
              <a:path w="117475" h="116839">
                <a:moveTo>
                  <a:pt x="116852" y="61734"/>
                </a:moveTo>
                <a:lnTo>
                  <a:pt x="73990" y="61734"/>
                </a:lnTo>
                <a:lnTo>
                  <a:pt x="73990" y="116573"/>
                </a:lnTo>
                <a:lnTo>
                  <a:pt x="109613" y="116573"/>
                </a:lnTo>
                <a:lnTo>
                  <a:pt x="116852" y="109334"/>
                </a:lnTo>
                <a:lnTo>
                  <a:pt x="116852" y="61734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598231" y="3615230"/>
            <a:ext cx="180975" cy="81280"/>
          </a:xfrm>
          <a:custGeom>
            <a:avLst/>
            <a:gdLst/>
            <a:ahLst/>
            <a:cxnLst/>
            <a:rect l="l" t="t" r="r" b="b"/>
            <a:pathLst>
              <a:path w="180975" h="81279">
                <a:moveTo>
                  <a:pt x="90500" y="0"/>
                </a:moveTo>
                <a:lnTo>
                  <a:pt x="90309" y="177"/>
                </a:lnTo>
                <a:lnTo>
                  <a:pt x="87325" y="2336"/>
                </a:lnTo>
                <a:lnTo>
                  <a:pt x="83718" y="4889"/>
                </a:lnTo>
                <a:lnTo>
                  <a:pt x="800" y="64744"/>
                </a:lnTo>
                <a:lnTo>
                  <a:pt x="0" y="69773"/>
                </a:lnTo>
                <a:lnTo>
                  <a:pt x="7327" y="79946"/>
                </a:lnTo>
                <a:lnTo>
                  <a:pt x="10198" y="80987"/>
                </a:lnTo>
                <a:lnTo>
                  <a:pt x="12928" y="80695"/>
                </a:lnTo>
                <a:lnTo>
                  <a:pt x="90474" y="24803"/>
                </a:lnTo>
                <a:lnTo>
                  <a:pt x="148539" y="24803"/>
                </a:lnTo>
                <a:lnTo>
                  <a:pt x="148539" y="22796"/>
                </a:lnTo>
                <a:lnTo>
                  <a:pt x="122008" y="22796"/>
                </a:lnTo>
                <a:lnTo>
                  <a:pt x="90665" y="177"/>
                </a:lnTo>
                <a:lnTo>
                  <a:pt x="90500" y="0"/>
                </a:lnTo>
                <a:close/>
              </a:path>
              <a:path w="180975" h="81279">
                <a:moveTo>
                  <a:pt x="148539" y="24803"/>
                </a:moveTo>
                <a:lnTo>
                  <a:pt x="90474" y="24803"/>
                </a:lnTo>
                <a:lnTo>
                  <a:pt x="168033" y="80695"/>
                </a:lnTo>
                <a:lnTo>
                  <a:pt x="170815" y="80987"/>
                </a:lnTo>
                <a:lnTo>
                  <a:pt x="173609" y="79946"/>
                </a:lnTo>
                <a:lnTo>
                  <a:pt x="175348" y="77571"/>
                </a:lnTo>
                <a:lnTo>
                  <a:pt x="178384" y="73342"/>
                </a:lnTo>
                <a:lnTo>
                  <a:pt x="180975" y="69773"/>
                </a:lnTo>
                <a:lnTo>
                  <a:pt x="180162" y="64744"/>
                </a:lnTo>
                <a:lnTo>
                  <a:pt x="151460" y="44056"/>
                </a:lnTo>
                <a:lnTo>
                  <a:pt x="148539" y="38303"/>
                </a:lnTo>
                <a:lnTo>
                  <a:pt x="148539" y="24803"/>
                </a:lnTo>
                <a:close/>
              </a:path>
              <a:path w="180975" h="81279">
                <a:moveTo>
                  <a:pt x="144932" y="368"/>
                </a:moveTo>
                <a:lnTo>
                  <a:pt x="128562" y="368"/>
                </a:lnTo>
                <a:lnTo>
                  <a:pt x="124942" y="4000"/>
                </a:lnTo>
                <a:lnTo>
                  <a:pt x="124942" y="21285"/>
                </a:lnTo>
                <a:lnTo>
                  <a:pt x="122008" y="22796"/>
                </a:lnTo>
                <a:lnTo>
                  <a:pt x="148539" y="22796"/>
                </a:lnTo>
                <a:lnTo>
                  <a:pt x="148539" y="4000"/>
                </a:lnTo>
                <a:lnTo>
                  <a:pt x="144932" y="368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599527" y="5280793"/>
            <a:ext cx="168910" cy="152400"/>
          </a:xfrm>
          <a:custGeom>
            <a:avLst/>
            <a:gdLst/>
            <a:ahLst/>
            <a:cxnLst/>
            <a:rect l="l" t="t" r="r" b="b"/>
            <a:pathLst>
              <a:path w="168910" h="152400">
                <a:moveTo>
                  <a:pt x="96278" y="117373"/>
                </a:moveTo>
                <a:lnTo>
                  <a:pt x="75806" y="123456"/>
                </a:lnTo>
                <a:lnTo>
                  <a:pt x="96278" y="152400"/>
                </a:lnTo>
                <a:lnTo>
                  <a:pt x="96278" y="117373"/>
                </a:lnTo>
                <a:close/>
              </a:path>
              <a:path w="168910" h="152400">
                <a:moveTo>
                  <a:pt x="0" y="0"/>
                </a:moveTo>
                <a:lnTo>
                  <a:pt x="32067" y="127241"/>
                </a:lnTo>
                <a:lnTo>
                  <a:pt x="94335" y="107403"/>
                </a:lnTo>
                <a:lnTo>
                  <a:pt x="38760" y="39662"/>
                </a:lnTo>
                <a:lnTo>
                  <a:pt x="79324" y="39662"/>
                </a:lnTo>
                <a:lnTo>
                  <a:pt x="0" y="0"/>
                </a:lnTo>
                <a:close/>
              </a:path>
              <a:path w="168910" h="152400">
                <a:moveTo>
                  <a:pt x="79324" y="39662"/>
                </a:moveTo>
                <a:lnTo>
                  <a:pt x="38760" y="39662"/>
                </a:lnTo>
                <a:lnTo>
                  <a:pt x="110464" y="102539"/>
                </a:lnTo>
                <a:lnTo>
                  <a:pt x="168681" y="84340"/>
                </a:lnTo>
                <a:lnTo>
                  <a:pt x="79324" y="39662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Заголовок 3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615553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СПАСИБО ЗА ВНИМАНИЕ !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Подзаголовок 33"/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1402" y="1153961"/>
            <a:ext cx="7527043" cy="674719"/>
          </a:xfrm>
          <a:prstGeom prst="rect">
            <a:avLst/>
          </a:prstGeom>
        </p:spPr>
        <p:txBody>
          <a:bodyPr wrap="square" lIns="104315" tIns="52157" rIns="104315" bIns="52157">
            <a:spAutoFit/>
          </a:bodyPr>
          <a:lstStyle/>
          <a:p>
            <a:r>
              <a:rPr 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ЗАДАЧА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776" y="6753225"/>
            <a:ext cx="1332962" cy="591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37" y="2515958"/>
            <a:ext cx="5239151" cy="504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41687" y="178050"/>
            <a:ext cx="5758013" cy="6753306"/>
          </a:xfrm>
          <a:prstGeom prst="rect">
            <a:avLst/>
          </a:prstGeom>
        </p:spPr>
        <p:txBody>
          <a:bodyPr wrap="square" lIns="104315" tIns="52157" rIns="104315" bIns="52157">
            <a:spAutoFit/>
          </a:bodyPr>
          <a:lstStyle/>
          <a:p>
            <a:pPr marL="586770" indent="-586770">
              <a:buFont typeface="+mj-lt"/>
              <a:buAutoNum type="arabicPeriod"/>
            </a:pPr>
            <a:endParaRPr lang="ru-RU" sz="2700" dirty="0" smtClean="0">
              <a:latin typeface="Myriad Pro" panose="020B0503030403020204" pitchFamily="34" charset="0"/>
            </a:endParaRPr>
          </a:p>
          <a:p>
            <a:pPr marL="586770" indent="-586770">
              <a:buFont typeface="+mj-lt"/>
              <a:buAutoNum type="arabicPeriod"/>
            </a:pPr>
            <a:r>
              <a:rPr lang="ru-RU" sz="2700" dirty="0" smtClean="0">
                <a:latin typeface="Myriad Pro" panose="020B0503030403020204" pitchFamily="34" charset="0"/>
              </a:rPr>
              <a:t>Внедрить цифровые технологии в медицину.</a:t>
            </a:r>
          </a:p>
          <a:p>
            <a:pPr marL="586770" indent="-586770">
              <a:buFont typeface="+mj-lt"/>
              <a:buAutoNum type="arabicPeriod"/>
            </a:pPr>
            <a:endParaRPr lang="ru-RU" sz="2700" dirty="0" smtClean="0">
              <a:latin typeface="Myriad Pro" panose="020B0503030403020204" pitchFamily="34" charset="0"/>
            </a:endParaRPr>
          </a:p>
          <a:p>
            <a:pPr marL="586770" indent="-586770">
              <a:buFont typeface="+mj-lt"/>
              <a:buAutoNum type="arabicPeriod"/>
            </a:pPr>
            <a:r>
              <a:rPr lang="ru-RU" sz="2700" dirty="0" smtClean="0">
                <a:latin typeface="Myriad Pro" panose="020B0503030403020204" pitchFamily="34" charset="0"/>
              </a:rPr>
              <a:t> </a:t>
            </a:r>
            <a:r>
              <a:rPr lang="ru-RU" sz="2700" dirty="0" smtClean="0">
                <a:latin typeface="Myriad Pro" panose="020B0503030403020204" pitchFamily="34" charset="0"/>
              </a:rPr>
              <a:t>Автоматизировать </a:t>
            </a:r>
            <a:r>
              <a:rPr lang="ru-RU" sz="2700" dirty="0">
                <a:latin typeface="Myriad Pro" panose="020B0503030403020204" pitchFamily="34" charset="0"/>
              </a:rPr>
              <a:t>процесс соблюдения холодовой цепи при логистике крови, вакцин, </a:t>
            </a:r>
            <a:r>
              <a:rPr lang="ru-RU" sz="2700" dirty="0" err="1">
                <a:latin typeface="Myriad Pro" panose="020B0503030403020204" pitchFamily="34" charset="0"/>
              </a:rPr>
              <a:t>иммуно</a:t>
            </a:r>
            <a:r>
              <a:rPr lang="ru-RU" sz="2700" dirty="0">
                <a:latin typeface="Myriad Pro" panose="020B0503030403020204" pitchFamily="34" charset="0"/>
              </a:rPr>
              <a:t>-биологических препаратов и клеточных культур</a:t>
            </a:r>
          </a:p>
          <a:p>
            <a:pPr marL="586770" indent="-586770">
              <a:buFont typeface="+mj-lt"/>
              <a:buAutoNum type="arabicPeriod"/>
            </a:pPr>
            <a:endParaRPr lang="ru-RU" sz="2700" dirty="0">
              <a:latin typeface="Myriad Pro" panose="020B0503030403020204" pitchFamily="34" charset="0"/>
            </a:endParaRPr>
          </a:p>
          <a:p>
            <a:pPr marL="586770" indent="-586770">
              <a:buFont typeface="+mj-lt"/>
              <a:buAutoNum type="arabicPeriod"/>
            </a:pPr>
            <a:r>
              <a:rPr lang="ru-RU" sz="2700" dirty="0">
                <a:latin typeface="Myriad Pro" panose="020B0503030403020204" pitchFamily="34" charset="0"/>
              </a:rPr>
              <a:t>Предоставить УЗ возможность выполнения «тепловых» </a:t>
            </a:r>
            <a:r>
              <a:rPr lang="ru-RU" sz="2700" dirty="0" smtClean="0">
                <a:latin typeface="Myriad Pro" panose="020B0503030403020204" pitchFamily="34" charset="0"/>
              </a:rPr>
              <a:t>цепей - профилактика ятрогенной гипотермии</a:t>
            </a:r>
            <a:endParaRPr lang="ru-RU" sz="2700" dirty="0">
              <a:latin typeface="Myriad Pro" panose="020B0503030403020204" pitchFamily="34" charset="0"/>
            </a:endParaRPr>
          </a:p>
          <a:p>
            <a:pPr marL="586770" indent="-586770" algn="ctr">
              <a:buFont typeface="+mj-lt"/>
              <a:buAutoNum type="arabicPeriod"/>
            </a:pPr>
            <a:endParaRPr lang="ru-RU" sz="27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78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500" y="1183552"/>
            <a:ext cx="9856985" cy="5106702"/>
          </a:xfrm>
          <a:prstGeom prst="rect">
            <a:avLst/>
          </a:prstGeom>
        </p:spPr>
        <p:txBody>
          <a:bodyPr wrap="square" lIns="104315" tIns="52157" rIns="104315" bIns="52157">
            <a:spAutoFit/>
          </a:bodyPr>
          <a:lstStyle/>
          <a:p>
            <a:pPr marL="391180" indent="-391180">
              <a:buFont typeface="Arial" panose="020B0604020202020204" pitchFamily="34" charset="0"/>
              <a:buChar char="•"/>
            </a:pPr>
            <a:r>
              <a:rPr lang="ru-RU" sz="2500" dirty="0">
                <a:latin typeface="Myriad Pro" panose="020B0503030403020204" pitchFamily="34" charset="0"/>
              </a:rPr>
              <a:t>Национальная система здравоохранения</a:t>
            </a:r>
            <a:r>
              <a:rPr lang="en-US" sz="2500" dirty="0">
                <a:latin typeface="Myriad Pro" panose="020B0503030403020204" pitchFamily="34" charset="0"/>
              </a:rPr>
              <a:t> </a:t>
            </a:r>
            <a:r>
              <a:rPr lang="ru-RU" sz="2500" dirty="0">
                <a:latin typeface="Myriad Pro" panose="020B0503030403020204" pitchFamily="34" charset="0"/>
              </a:rPr>
              <a:t>в совершенно новых </a:t>
            </a:r>
            <a:r>
              <a:rPr lang="ru-RU" sz="2500" dirty="0" smtClean="0">
                <a:latin typeface="Myriad Pro" panose="020B0503030403020204" pitchFamily="34" charset="0"/>
              </a:rPr>
              <a:t>условиях – мир переходит на «цифру»</a:t>
            </a:r>
            <a:endParaRPr lang="ru-RU" sz="2500" dirty="0">
              <a:latin typeface="Myriad Pro" panose="020B0503030403020204" pitchFamily="34" charset="0"/>
            </a:endParaRPr>
          </a:p>
          <a:p>
            <a:pPr marL="391180" indent="-391180">
              <a:buFont typeface="Arial" panose="020B0604020202020204" pitchFamily="34" charset="0"/>
              <a:buChar char="•"/>
            </a:pPr>
            <a:endParaRPr lang="ru-RU" sz="2500" dirty="0">
              <a:latin typeface="Myriad Pro" panose="020B0503030403020204" pitchFamily="34" charset="0"/>
            </a:endParaRPr>
          </a:p>
          <a:p>
            <a:pPr marL="391180" indent="-391180">
              <a:buFont typeface="Arial" panose="020B0604020202020204" pitchFamily="34" charset="0"/>
              <a:buChar char="•"/>
            </a:pPr>
            <a:r>
              <a:rPr lang="ru-RU" sz="2500" dirty="0">
                <a:latin typeface="Myriad Pro" panose="020B0503030403020204" pitchFamily="34" charset="0"/>
              </a:rPr>
              <a:t>Необходимо постоянно меняться, чтобы соответствовать медицинской науке </a:t>
            </a:r>
          </a:p>
          <a:p>
            <a:pPr marL="391180" indent="-391180">
              <a:buFont typeface="Arial" panose="020B0604020202020204" pitchFamily="34" charset="0"/>
              <a:buChar char="•"/>
            </a:pPr>
            <a:endParaRPr lang="ru-RU" sz="2500" dirty="0">
              <a:latin typeface="Myriad Pro" panose="020B0503030403020204" pitchFamily="34" charset="0"/>
            </a:endParaRPr>
          </a:p>
          <a:p>
            <a:pPr marL="391180" indent="-391180">
              <a:buFont typeface="Arial" panose="020B0604020202020204" pitchFamily="34" charset="0"/>
              <a:buChar char="•"/>
            </a:pPr>
            <a:r>
              <a:rPr lang="ru-RU" sz="2500" dirty="0">
                <a:latin typeface="Myriad Pro" panose="020B0503030403020204" pitchFamily="34" charset="0"/>
              </a:rPr>
              <a:t>Отставание означает худшие результаты лечения, худшее здоровье наших пациентов </a:t>
            </a:r>
          </a:p>
          <a:p>
            <a:pPr marL="391180" indent="-391180">
              <a:buFont typeface="Arial" panose="020B0604020202020204" pitchFamily="34" charset="0"/>
              <a:buChar char="•"/>
            </a:pPr>
            <a:endParaRPr lang="ru-RU" sz="2500" dirty="0">
              <a:latin typeface="Myriad Pro" panose="020B0503030403020204" pitchFamily="34" charset="0"/>
            </a:endParaRPr>
          </a:p>
          <a:p>
            <a:pPr marL="391180" indent="-391180">
              <a:buFont typeface="Arial" panose="020B0604020202020204" pitchFamily="34" charset="0"/>
              <a:buChar char="•"/>
            </a:pPr>
            <a:r>
              <a:rPr lang="ru-RU" sz="2500" dirty="0">
                <a:latin typeface="Myriad Pro" panose="020B0503030403020204" pitchFamily="34" charset="0"/>
              </a:rPr>
              <a:t>Возможность внедрения нового определяется знанием нового </a:t>
            </a:r>
          </a:p>
          <a:p>
            <a:pPr marL="391180" indent="-391180">
              <a:buFont typeface="Arial" panose="020B0604020202020204" pitchFamily="34" charset="0"/>
              <a:buChar char="•"/>
            </a:pPr>
            <a:endParaRPr lang="ru-RU" sz="2500" dirty="0">
              <a:latin typeface="Myriad Pro" panose="020B0503030403020204" pitchFamily="34" charset="0"/>
            </a:endParaRPr>
          </a:p>
          <a:p>
            <a:pPr marL="391180" indent="-391180">
              <a:buFont typeface="Arial" panose="020B0604020202020204" pitchFamily="34" charset="0"/>
              <a:buChar char="•"/>
            </a:pPr>
            <a:r>
              <a:rPr lang="ru-RU" sz="2500" dirty="0">
                <a:latin typeface="Myriad Pro" panose="020B0503030403020204" pitchFamily="34" charset="0"/>
              </a:rPr>
              <a:t>Если конкуренты уже делают - значит, вы опоздали. Это уже не инновация, а новая норма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9500" y="200025"/>
            <a:ext cx="7527043" cy="674719"/>
          </a:xfrm>
          <a:prstGeom prst="rect">
            <a:avLst/>
          </a:prstGeom>
        </p:spPr>
        <p:txBody>
          <a:bodyPr wrap="square" lIns="104315" tIns="52157" rIns="104315" bIns="52157">
            <a:spAutoFit/>
          </a:bodyPr>
          <a:lstStyle/>
          <a:p>
            <a:r>
              <a:rPr 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НЕСКОЛЬКО ТЕЗИСОВ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4300" y="6677025"/>
            <a:ext cx="1332962" cy="591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49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500" y="267410"/>
            <a:ext cx="8065113" cy="949019"/>
          </a:xfrm>
        </p:spPr>
        <p:txBody>
          <a:bodyPr>
            <a:normAutofit/>
          </a:bodyPr>
          <a:lstStyle/>
          <a:p>
            <a:r>
              <a:rPr 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МЫ МОЖЕМ!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41300" y="1114425"/>
            <a:ext cx="9790195" cy="4951904"/>
          </a:xfrm>
          <a:prstGeom prst="rect">
            <a:avLst/>
          </a:prstGeom>
        </p:spPr>
        <p:txBody>
          <a:bodyPr lIns="104315" tIns="52157" rIns="104315" bIns="52157">
            <a:noAutofit/>
          </a:bodyPr>
          <a:lstStyle/>
          <a:p>
            <a:r>
              <a:rPr lang="ru-RU" sz="2800" dirty="0">
                <a:latin typeface="Myriad Pro" panose="020B0503030403020204" pitchFamily="34" charset="0"/>
              </a:rPr>
              <a:t>Объективно и автоматически выполнять требования </a:t>
            </a:r>
            <a:r>
              <a:rPr lang="ru-RU" sz="2800" dirty="0" smtClean="0">
                <a:latin typeface="Myriad Pro" panose="020B0503030403020204" pitchFamily="34" charset="0"/>
              </a:rPr>
              <a:t>рутинных процессов и протоколов. </a:t>
            </a:r>
          </a:p>
          <a:p>
            <a:endParaRPr lang="ru-RU" sz="2800" dirty="0">
              <a:latin typeface="Myriad Pro" panose="020B0503030403020204" pitchFamily="34" charset="0"/>
            </a:endParaRPr>
          </a:p>
          <a:p>
            <a:r>
              <a:rPr lang="ru-RU" sz="2800" dirty="0" smtClean="0">
                <a:latin typeface="Myriad Pro" panose="020B0503030403020204" pitchFamily="34" charset="0"/>
              </a:rPr>
              <a:t>Внедрить комплексную диспетчеризацию в отдельных УЗ </a:t>
            </a:r>
            <a:endParaRPr lang="ru-RU" sz="2800" dirty="0" smtClean="0">
              <a:latin typeface="Myriad Pro" panose="020B0503030403020204" pitchFamily="34" charset="0"/>
            </a:endParaRPr>
          </a:p>
          <a:p>
            <a:endParaRPr lang="ru-RU" sz="2800" dirty="0" smtClean="0">
              <a:latin typeface="Myriad Pro" panose="020B0503030403020204" pitchFamily="34" charset="0"/>
            </a:endParaRPr>
          </a:p>
          <a:p>
            <a:r>
              <a:rPr lang="ru-RU" sz="2800" dirty="0" smtClean="0">
                <a:latin typeface="Myriad Pro" panose="020B0503030403020204" pitchFamily="34" charset="0"/>
              </a:rPr>
              <a:t>Объединить данные всех УЗ страны для актуального и объективного мониторинга разных </a:t>
            </a:r>
            <a:r>
              <a:rPr lang="ru-RU" sz="2800" dirty="0" smtClean="0">
                <a:latin typeface="Myriad Pro" panose="020B0503030403020204" pitchFamily="34" charset="0"/>
              </a:rPr>
              <a:t>показателей</a:t>
            </a:r>
          </a:p>
          <a:p>
            <a:endParaRPr lang="ru-RU" sz="2800" dirty="0" smtClean="0">
              <a:latin typeface="Myriad Pro" panose="020B0503030403020204" pitchFamily="34" charset="0"/>
            </a:endParaRPr>
          </a:p>
          <a:p>
            <a:r>
              <a:rPr lang="ru-RU" sz="2800" dirty="0" smtClean="0">
                <a:latin typeface="Myriad Pro" panose="020B0503030403020204" pitchFamily="34" charset="0"/>
              </a:rPr>
              <a:t>Хранить и анализировать </a:t>
            </a:r>
            <a:r>
              <a:rPr lang="ru-RU" sz="2800" dirty="0" smtClean="0">
                <a:latin typeface="Myriad Pro" panose="020B0503030403020204" pitchFamily="34" charset="0"/>
              </a:rPr>
              <a:t>информацию</a:t>
            </a:r>
          </a:p>
          <a:p>
            <a:endParaRPr lang="ru-RU" sz="2800" dirty="0" smtClean="0">
              <a:latin typeface="Myriad Pro" panose="020B0503030403020204" pitchFamily="34" charset="0"/>
            </a:endParaRPr>
          </a:p>
          <a:p>
            <a:r>
              <a:rPr lang="ru-RU" sz="2800" dirty="0" smtClean="0">
                <a:latin typeface="Myriad Pro" panose="020B0503030403020204" pitchFamily="34" charset="0"/>
              </a:rPr>
              <a:t>Представлять </a:t>
            </a:r>
            <a:r>
              <a:rPr lang="ru-RU" sz="2800" dirty="0" smtClean="0">
                <a:latin typeface="Myriad Pro" panose="020B0503030403020204" pitchFamily="34" charset="0"/>
              </a:rPr>
              <a:t>аналитические данные для принятия врачебных и управленческих решений.</a:t>
            </a:r>
            <a:endParaRPr lang="ru-RU" sz="2800" dirty="0" smtClean="0">
              <a:latin typeface="Myriad Pro" panose="020B0503030403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5" name="Овал 4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6" name="Овал 5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262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Заголовок 23"/>
          <p:cNvSpPr txBox="1">
            <a:spLocks/>
          </p:cNvSpPr>
          <p:nvPr/>
        </p:nvSpPr>
        <p:spPr>
          <a:xfrm>
            <a:off x="564880" y="504826"/>
            <a:ext cx="7873378" cy="1026415"/>
          </a:xfrm>
          <a:prstGeom prst="rect">
            <a:avLst/>
          </a:prstGeom>
          <a:effectLst/>
        </p:spPr>
        <p:txBody>
          <a:bodyPr vert="horz" lIns="78236" tIns="39118" rIns="78236" bIns="39118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СИСТЕМЫ ДИСПЕТЧЕРИЗАЦИИ И АВТОМАТИЗАЦИИ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056569" y="5844935"/>
            <a:ext cx="2502603" cy="87553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Прямоугольник 21"/>
          <p:cNvSpPr/>
          <p:nvPr/>
        </p:nvSpPr>
        <p:spPr>
          <a:xfrm>
            <a:off x="4095400" y="4487014"/>
            <a:ext cx="2502603" cy="87553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Прямоугольник 30"/>
          <p:cNvSpPr/>
          <p:nvPr/>
        </p:nvSpPr>
        <p:spPr>
          <a:xfrm>
            <a:off x="2432832" y="6353814"/>
            <a:ext cx="2502603" cy="87553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Текст 24"/>
          <p:cNvSpPr>
            <a:spLocks noGrp="1"/>
          </p:cNvSpPr>
          <p:nvPr>
            <p:ph idx="4294967295"/>
          </p:nvPr>
        </p:nvSpPr>
        <p:spPr>
          <a:xfrm>
            <a:off x="4660900" y="1549488"/>
            <a:ext cx="5231649" cy="2761354"/>
          </a:xfrm>
          <a:prstGeom prst="rect">
            <a:avLst/>
          </a:prstGeom>
        </p:spPr>
        <p:txBody>
          <a:bodyPr lIns="104315" tIns="52157" rIns="104315" bIns="52157">
            <a:noAutofit/>
          </a:bodyPr>
          <a:lstStyle/>
          <a:p>
            <a:r>
              <a:rPr lang="ru-RU" sz="2300" dirty="0">
                <a:solidFill>
                  <a:srgbClr val="EC691F"/>
                </a:solidFill>
                <a:latin typeface="Myriad Pro" panose="020B0503030403020204" pitchFamily="34" charset="0"/>
              </a:rPr>
              <a:t>Диспетчеризация</a:t>
            </a:r>
            <a:r>
              <a:rPr lang="ru-RU" sz="2300" dirty="0">
                <a:latin typeface="Myriad Pro" panose="020B0503030403020204" pitchFamily="34" charset="0"/>
              </a:rPr>
              <a:t> – </a:t>
            </a:r>
            <a:r>
              <a:rPr lang="en-US" sz="2300" dirty="0">
                <a:latin typeface="Myriad Pro" panose="020B0503030403020204" pitchFamily="34" charset="0"/>
              </a:rPr>
              <a:t/>
            </a:r>
            <a:br>
              <a:rPr lang="en-US" sz="2300" dirty="0">
                <a:latin typeface="Myriad Pro" panose="020B0503030403020204" pitchFamily="34" charset="0"/>
              </a:rPr>
            </a:br>
            <a:r>
              <a:rPr lang="ru-RU" sz="2300" dirty="0">
                <a:latin typeface="Myriad Pro" panose="020B0503030403020204" pitchFamily="34" charset="0"/>
              </a:rPr>
              <a:t>это направленный централизованный контроль, мониторинг и дистанционное</a:t>
            </a:r>
            <a:r>
              <a:rPr lang="en-US" sz="2300" dirty="0">
                <a:latin typeface="Myriad Pro" panose="020B0503030403020204" pitchFamily="34" charset="0"/>
              </a:rPr>
              <a:t> </a:t>
            </a:r>
            <a:r>
              <a:rPr lang="ru-RU" sz="2300" dirty="0">
                <a:latin typeface="Myriad Pro" panose="020B0503030403020204" pitchFamily="34" charset="0"/>
              </a:rPr>
              <a:t>управление с использованием  мгновенной передачи информации между объектами наблюдения </a:t>
            </a:r>
            <a:r>
              <a:rPr lang="en-US" sz="2300" dirty="0">
                <a:latin typeface="Myriad Pro" panose="020B0503030403020204" pitchFamily="34" charset="0"/>
              </a:rPr>
              <a:t/>
            </a:r>
            <a:br>
              <a:rPr lang="en-US" sz="2300" dirty="0">
                <a:latin typeface="Myriad Pro" panose="020B0503030403020204" pitchFamily="34" charset="0"/>
              </a:rPr>
            </a:br>
            <a:r>
              <a:rPr lang="ru-RU" sz="2300" dirty="0">
                <a:latin typeface="Myriad Pro" panose="020B0503030403020204" pitchFamily="34" charset="0"/>
              </a:rPr>
              <a:t>и центром управления.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14" name="Овал 13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29" y="2774003"/>
            <a:ext cx="5164789" cy="4025075"/>
          </a:xfrm>
          <a:prstGeom prst="rect">
            <a:avLst/>
          </a:prstGeom>
        </p:spPr>
      </p:pic>
      <p:sp>
        <p:nvSpPr>
          <p:cNvPr id="17" name="Текст 24"/>
          <p:cNvSpPr txBox="1">
            <a:spLocks/>
          </p:cNvSpPr>
          <p:nvPr/>
        </p:nvSpPr>
        <p:spPr>
          <a:xfrm>
            <a:off x="5805280" y="4671003"/>
            <a:ext cx="4711853" cy="4256149"/>
          </a:xfrm>
          <a:prstGeom prst="rect">
            <a:avLst/>
          </a:prstGeom>
        </p:spPr>
        <p:txBody>
          <a:bodyPr vert="horz" lIns="104315" tIns="52157" rIns="104315" bIns="52157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300" dirty="0">
                <a:solidFill>
                  <a:srgbClr val="EC691F"/>
                </a:solidFill>
                <a:latin typeface="Myriad Pro" panose="020B0503030403020204" pitchFamily="34" charset="0"/>
              </a:rPr>
              <a:t>Для чего это нужно?</a:t>
            </a:r>
          </a:p>
          <a:p>
            <a:pPr marL="0" indent="0">
              <a:buNone/>
            </a:pPr>
            <a:r>
              <a:rPr lang="ru-RU" sz="2300" dirty="0">
                <a:latin typeface="Myriad Pro" panose="020B0503030403020204" pitchFamily="34" charset="0"/>
              </a:rPr>
              <a:t>Система придумана и создана для </a:t>
            </a:r>
            <a:r>
              <a:rPr lang="ru-RU" sz="2300" dirty="0" smtClean="0">
                <a:latin typeface="Myriad Pro" panose="020B0503030403020204" pitchFamily="34" charset="0"/>
              </a:rPr>
              <a:t>управленческих \ВРАЧЕБНЫХ </a:t>
            </a:r>
            <a:r>
              <a:rPr lang="ru-RU" sz="2300" dirty="0">
                <a:latin typeface="Myriad Pro" panose="020B0503030403020204" pitchFamily="34" charset="0"/>
              </a:rPr>
              <a:t>решений на базе объективного и  автоматического  получения данных в реальном времени.  </a:t>
            </a:r>
          </a:p>
        </p:txBody>
      </p:sp>
    </p:spTree>
    <p:extLst>
      <p:ext uri="{BB962C8B-B14F-4D97-AF65-F5344CB8AC3E}">
        <p14:creationId xmlns:p14="http://schemas.microsoft.com/office/powerpoint/2010/main" val="63583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682538" y="2209948"/>
            <a:ext cx="9010862" cy="5229077"/>
          </a:xfrm>
          <a:prstGeom prst="rect">
            <a:avLst/>
          </a:prstGeom>
        </p:spPr>
        <p:txBody>
          <a:bodyPr lIns="104315" tIns="52157" rIns="104315" bIns="52157">
            <a:noAutofit/>
          </a:bodyPr>
          <a:lstStyle/>
          <a:p>
            <a:pPr>
              <a:lnSpc>
                <a:spcPct val="170000"/>
              </a:lnSpc>
            </a:pPr>
            <a:r>
              <a:rPr lang="ru-RU" sz="2800" dirty="0" smtClean="0">
                <a:latin typeface="Myriad Pro" panose="020B0503030403020204" pitchFamily="34" charset="0"/>
              </a:rPr>
              <a:t>Беспроводная передача данных</a:t>
            </a:r>
          </a:p>
          <a:p>
            <a:pPr>
              <a:lnSpc>
                <a:spcPct val="170000"/>
              </a:lnSpc>
            </a:pPr>
            <a:r>
              <a:rPr lang="ru-RU" sz="2800" dirty="0" smtClean="0">
                <a:latin typeface="Myriad Pro" panose="020B0503030403020204" pitchFamily="34" charset="0"/>
              </a:rPr>
              <a:t>Быстрый монтаж</a:t>
            </a:r>
          </a:p>
          <a:p>
            <a:pPr>
              <a:lnSpc>
                <a:spcPct val="170000"/>
              </a:lnSpc>
            </a:pPr>
            <a:r>
              <a:rPr lang="ru-RU" sz="2800" dirty="0" smtClean="0">
                <a:latin typeface="Myriad Pro" panose="020B0503030403020204" pitchFamily="34" charset="0"/>
              </a:rPr>
              <a:t>Не требует разрешений и согласований</a:t>
            </a:r>
          </a:p>
          <a:p>
            <a:pPr>
              <a:lnSpc>
                <a:spcPct val="170000"/>
              </a:lnSpc>
            </a:pPr>
            <a:r>
              <a:rPr lang="ru-RU" sz="2800" dirty="0" smtClean="0">
                <a:latin typeface="Myriad Pro" panose="020B0503030403020204" pitchFamily="34" charset="0"/>
              </a:rPr>
              <a:t>Бесплатная передача данных</a:t>
            </a:r>
          </a:p>
          <a:p>
            <a:pPr>
              <a:lnSpc>
                <a:spcPct val="170000"/>
              </a:lnSpc>
            </a:pPr>
            <a:r>
              <a:rPr lang="ru-RU" sz="2800" dirty="0" smtClean="0">
                <a:latin typeface="Myriad Pro" panose="020B0503030403020204" pitchFamily="34" charset="0"/>
              </a:rPr>
              <a:t>Работа с любыми устройствами</a:t>
            </a:r>
          </a:p>
          <a:p>
            <a:pPr>
              <a:lnSpc>
                <a:spcPct val="120000"/>
              </a:lnSpc>
            </a:pPr>
            <a:r>
              <a:rPr lang="ru-RU" sz="2800" dirty="0" smtClean="0">
                <a:latin typeface="Myriad Pro" panose="020B0503030403020204" pitchFamily="34" charset="0"/>
              </a:rPr>
              <a:t>Возможность удаленного управления </a:t>
            </a:r>
            <a:r>
              <a:rPr lang="en-US" sz="2800" dirty="0" smtClean="0">
                <a:latin typeface="Myriad Pro" panose="020B0503030403020204" pitchFamily="34" charset="0"/>
              </a:rPr>
              <a:t/>
            </a:r>
            <a:br>
              <a:rPr lang="en-US" sz="2800" dirty="0" smtClean="0">
                <a:latin typeface="Myriad Pro" panose="020B0503030403020204" pitchFamily="34" charset="0"/>
              </a:rPr>
            </a:br>
            <a:r>
              <a:rPr lang="ru-RU" sz="2800" dirty="0" smtClean="0">
                <a:latin typeface="Myriad Pro" panose="020B0503030403020204" pitchFamily="34" charset="0"/>
              </a:rPr>
              <a:t>устройствами и</a:t>
            </a:r>
            <a:r>
              <a:rPr lang="en-US" sz="2800" dirty="0" smtClean="0">
                <a:latin typeface="Myriad Pro" panose="020B0503030403020204" pitchFamily="34" charset="0"/>
              </a:rPr>
              <a:t> </a:t>
            </a:r>
            <a:r>
              <a:rPr lang="ru-RU" sz="2800" dirty="0" smtClean="0">
                <a:latin typeface="Myriad Pro" panose="020B0503030403020204" pitchFamily="34" charset="0"/>
              </a:rPr>
              <a:t>приборами</a:t>
            </a:r>
          </a:p>
          <a:p>
            <a:pPr>
              <a:lnSpc>
                <a:spcPct val="170000"/>
              </a:lnSpc>
            </a:pPr>
            <a:endParaRPr lang="ru-RU" dirty="0">
              <a:latin typeface="Myriad Pro" panose="020B0503030403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9178502" y="830648"/>
            <a:ext cx="1353835" cy="1202898"/>
          </a:xfrm>
          <a:prstGeom prst="rect">
            <a:avLst/>
          </a:prstGeom>
        </p:spPr>
        <p:txBody>
          <a:bodyPr lIns="104315" tIns="52157" rIns="104315" bIns="52157"/>
          <a:lstStyle/>
          <a:p>
            <a:pPr>
              <a:buClr>
                <a:srgbClr val="637052"/>
              </a:buClr>
              <a:buSzPct val="25000"/>
            </a:pPr>
            <a:fld id="{00000000-1234-1234-1234-123412341234}" type="slidenum">
              <a:rPr lang="en-US" sz="1100">
                <a:solidFill>
                  <a:srgbClr val="637052"/>
                </a:solidFill>
              </a:rPr>
              <a:pPr>
                <a:buClr>
                  <a:srgbClr val="637052"/>
                </a:buClr>
                <a:buSzPct val="25000"/>
              </a:pPr>
              <a:t>8</a:t>
            </a:fld>
            <a:endParaRPr lang="en-US" sz="1100">
              <a:solidFill>
                <a:srgbClr val="63705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7" name="Овал 6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8" name="Овал 7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  <p:sp>
        <p:nvSpPr>
          <p:cNvPr id="10" name="Заголовок 23"/>
          <p:cNvSpPr txBox="1">
            <a:spLocks/>
          </p:cNvSpPr>
          <p:nvPr/>
        </p:nvSpPr>
        <p:spPr>
          <a:xfrm>
            <a:off x="564880" y="830648"/>
            <a:ext cx="8113323" cy="1220951"/>
          </a:xfrm>
          <a:prstGeom prst="rect">
            <a:avLst/>
          </a:prstGeom>
          <a:effectLst/>
        </p:spPr>
        <p:txBody>
          <a:bodyPr vert="horz" lIns="78236" tIns="39118" rIns="78236" bIns="39118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Основные преимущества СИСТЕМЫ ДИСПЕТЧЕРИЗАЦИИ И</a:t>
            </a:r>
            <a:r>
              <a:rPr lang="en-US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 </a:t>
            </a:r>
            <a:r>
              <a:rPr lang="ru-RU" sz="37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</a:rPr>
              <a:t>АВТОМАТИЗАЦИИ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28" y="2316277"/>
            <a:ext cx="712895" cy="6722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30" y="3173650"/>
            <a:ext cx="712895" cy="6722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30" y="4031022"/>
            <a:ext cx="712895" cy="6722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30" y="5707494"/>
            <a:ext cx="712895" cy="6722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29" y="4871340"/>
            <a:ext cx="712895" cy="67225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29" y="6547812"/>
            <a:ext cx="712895" cy="67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00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290" y="3138236"/>
            <a:ext cx="9304647" cy="1192034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EC691F"/>
                </a:solidFill>
                <a:latin typeface="Myriad Pro" panose="020B0503030403020204" pitchFamily="34" charset="0"/>
              </a:rPr>
              <a:t>Гипотермия – «управляемая» причина младенческой смертности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9900" y="4238625"/>
            <a:ext cx="9526846" cy="1449749"/>
          </a:xfrm>
          <a:prstGeom prst="rect">
            <a:avLst/>
          </a:prstGeom>
        </p:spPr>
        <p:txBody>
          <a:bodyPr lIns="104315" tIns="52157" rIns="104315" bIns="52157">
            <a:normAutofit/>
          </a:bodyPr>
          <a:lstStyle/>
          <a:p>
            <a:r>
              <a:rPr lang="ru-RU" sz="26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18-42% </a:t>
            </a:r>
            <a:r>
              <a:rPr lang="ru-RU" sz="26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неонатальной </a:t>
            </a:r>
            <a:r>
              <a:rPr lang="ru-RU" sz="26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летальности может предотвратить  соблюдение «т</a:t>
            </a:r>
            <a:r>
              <a:rPr lang="ru-RU" sz="26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епловой цепочки</a:t>
            </a:r>
            <a:r>
              <a:rPr lang="ru-RU" sz="26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»… </a:t>
            </a:r>
            <a:endParaRPr lang="ru-RU" sz="26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600" dirty="0">
                <a:solidFill>
                  <a:srgbClr val="FF6600"/>
                </a:solidFill>
                <a:latin typeface="Myriad Pro" panose="020B0503030403020204" pitchFamily="34" charset="0"/>
              </a:rPr>
              <a:t>Данные ВОЗ</a:t>
            </a:r>
            <a:endParaRPr lang="ru-RU" sz="2600" dirty="0">
              <a:latin typeface="Myriad Pro" panose="020B0503030403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930" y="888726"/>
            <a:ext cx="8617214" cy="1674993"/>
          </a:xfrm>
          <a:prstGeom prst="rect">
            <a:avLst/>
          </a:prstGeom>
        </p:spPr>
        <p:txBody>
          <a:bodyPr wrap="square" lIns="104315" tIns="52157" rIns="104315" bIns="52157">
            <a:spAutoFit/>
          </a:bodyPr>
          <a:lstStyle/>
          <a:p>
            <a:r>
              <a:rPr lang="ru-RU" sz="3400" dirty="0">
                <a:solidFill>
                  <a:srgbClr val="EC691F"/>
                </a:solidFill>
                <a:latin typeface="Roboto Condensed" pitchFamily="2" charset="0"/>
                <a:ea typeface="Roboto Condensed" pitchFamily="2" charset="0"/>
                <a:cs typeface="+mj-cs"/>
              </a:rPr>
              <a:t>ПРИМЕР РЕШЕНИЯ КЛИНИЧЕСКОЙ ЗАДАЧИ АППАРАТНО-ПРОГРАММНЫМ КОМПЛЕКСОМ:</a:t>
            </a:r>
            <a:endParaRPr lang="ru-RU" sz="3400" dirty="0">
              <a:solidFill>
                <a:srgbClr val="EC691F"/>
              </a:solidFill>
              <a:latin typeface="Roboto Condensed" pitchFamily="2" charset="0"/>
              <a:ea typeface="Roboto Condensed" pitchFamily="2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9184767" y="1216429"/>
            <a:ext cx="1332366" cy="593723"/>
            <a:chOff x="10026502" y="936460"/>
            <a:chExt cx="1674810" cy="791440"/>
          </a:xfrm>
        </p:grpSpPr>
        <p:sp>
          <p:nvSpPr>
            <p:cNvPr id="6" name="Овал 5"/>
            <p:cNvSpPr/>
            <p:nvPr/>
          </p:nvSpPr>
          <p:spPr>
            <a:xfrm>
              <a:off x="10053265" y="984316"/>
              <a:ext cx="1648047" cy="743584"/>
            </a:xfrm>
            <a:prstGeom prst="ellipse">
              <a:avLst/>
            </a:prstGeom>
            <a:solidFill>
              <a:srgbClr val="EF7F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sp>
          <p:nvSpPr>
            <p:cNvPr id="7" name="Овал 6"/>
            <p:cNvSpPr/>
            <p:nvPr/>
          </p:nvSpPr>
          <p:spPr>
            <a:xfrm>
              <a:off x="10026502" y="936460"/>
              <a:ext cx="1648047" cy="743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2906" y="936460"/>
              <a:ext cx="1346584" cy="6478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42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</TotalTime>
  <Words>1128</Words>
  <Application>Microsoft Office PowerPoint</Application>
  <PresentationFormat>Произвольный</PresentationFormat>
  <Paragraphs>162</Paragraphs>
  <Slides>32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Office Theme</vt:lpstr>
      <vt:lpstr>Памяти настоящего ВРАЧА и учителя!</vt:lpstr>
      <vt:lpstr>Шмык С.Д., Абрамов О.А.</vt:lpstr>
      <vt:lpstr>Презентация PowerPoint</vt:lpstr>
      <vt:lpstr>Презентация PowerPoint</vt:lpstr>
      <vt:lpstr>Презентация PowerPoint</vt:lpstr>
      <vt:lpstr>МЫ МОЖЕМ!</vt:lpstr>
      <vt:lpstr>Презентация PowerPoint</vt:lpstr>
      <vt:lpstr>Презентация PowerPoint</vt:lpstr>
      <vt:lpstr>Гипотермия – «управляемая» причина младенческой смертности</vt:lpstr>
      <vt:lpstr>Презентация PowerPoint</vt:lpstr>
      <vt:lpstr>КОМПЛЕКС МЕРОПРИЯТИЙ ПО ПОДДЕРЖАНИЮ ОПТИМАЛЬНОГО ТЕПЛОВОГО РЕЖИМА ВМЕСТЕ С СОВРЕМЕННОЙ ТЕРАПИЕЙ –  ЭТО ЧАСТЬ ЦЕЛОСТНОЙ СИСТЕМЫ ЛЕЧЕНИЯ </vt:lpstr>
      <vt:lpstr>Презентация PowerPoint</vt:lpstr>
      <vt:lpstr>КАК РАБОТАЕТ СИСТЕМА</vt:lpstr>
      <vt:lpstr>КАК РАБОТАЕТ СИСТЕМА</vt:lpstr>
      <vt:lpstr>ТЕПЛОВАЯ ЦЕПЬ. РАМОНАК-01</vt:lpstr>
      <vt:lpstr>ТЕПЛОВАЯ ЦЕПЬ. АМПИР-01</vt:lpstr>
      <vt:lpstr>Презентация PowerPoint</vt:lpstr>
      <vt:lpstr>КОМПЛЕКСНАЯ СИСТЕМА ДИСПЕТЧЕРИЗАЦИИ МЕДИЦИНСКОГО УЧРЕЖДЕНИЯ </vt:lpstr>
      <vt:lpstr>ВОЗМОЖНОСТИ ПРОГРАММНО-АППАРАТНОГО КОМПЛЕКСА</vt:lpstr>
      <vt:lpstr>Диабетический кетоацидоз – высокий риск при интенсивной терапии </vt:lpstr>
      <vt:lpstr>Презентация PowerPoint</vt:lpstr>
      <vt:lpstr>ПРИМЕР РЕШЕНИЯ ЗАДАЧИ:                                ЭКГ В ЦИФРОВОМ ФОРМАТЕ  - </vt:lpstr>
      <vt:lpstr>Презентация PowerPoint</vt:lpstr>
      <vt:lpstr>Презентация PowerPoint</vt:lpstr>
      <vt:lpstr>Презентация PowerPoint</vt:lpstr>
      <vt:lpstr>СИСТЕМЫ ДИСПЕТЧЕРИЗАЦИИ И АВТОМАТИЗАЦИИ</vt:lpstr>
      <vt:lpstr>НАШИ ПРОДУКТЫ</vt:lpstr>
      <vt:lpstr>НАШИ РЕШЕНИЯ</vt:lpstr>
      <vt:lpstr>СИСТЕМА МЕНЕДЖМЕНТА КАЧЕСТВА</vt:lpstr>
      <vt:lpstr>СОБСТВЕННАЯ РАЗРАБОТКА И ПРОИЗВОДСТВО</vt:lpstr>
      <vt:lpstr>СЕРВИСНЫЙ ЦЕНТР «ТАХАТАКСИ»</vt:lpstr>
      <vt:lpstr>СПАСИБО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компании.cdr</dc:title>
  <dc:creator>Ольга Галушко</dc:creator>
  <cp:lastModifiedBy>Абрамов</cp:lastModifiedBy>
  <cp:revision>22</cp:revision>
  <cp:lastPrinted>2019-03-19T12:58:07Z</cp:lastPrinted>
  <dcterms:created xsi:type="dcterms:W3CDTF">2019-03-19T15:54:42Z</dcterms:created>
  <dcterms:modified xsi:type="dcterms:W3CDTF">2019-03-21T14:49:33Z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2019-03-01T00:00:00Z</vt:filetime>
  </property>
  <property fmtid="{D5CDD505-2E9C-101B-9397-08002B2CF9AE}" pid="3" name="LastSaved">
    <vt:filetime>2019-03-19T00:00:00Z</vt:filetime>
  </property>
</Properties>
</file>